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2428A11-4CEC-4AEE-ADAA-13A82141F573}"/>
              </a:ext>
            </a:extLst>
          </p:cNvPr>
          <p:cNvGrpSpPr/>
          <p:nvPr/>
        </p:nvGrpSpPr>
        <p:grpSpPr>
          <a:xfrm>
            <a:off x="788705" y="984465"/>
            <a:ext cx="2427864" cy="2427860"/>
            <a:chOff x="4324231" y="368661"/>
            <a:chExt cx="2700303" cy="270030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0B447A5-DD7B-491C-B0DB-162E16A485FD}"/>
                </a:ext>
              </a:extLst>
            </p:cNvPr>
            <p:cNvGrpSpPr/>
            <p:nvPr/>
          </p:nvGrpSpPr>
          <p:grpSpPr>
            <a:xfrm>
              <a:off x="4324231" y="368661"/>
              <a:ext cx="2700303" cy="2700300"/>
              <a:chOff x="5037175" y="2753925"/>
              <a:chExt cx="1629386" cy="1629384"/>
            </a:xfrm>
          </p:grpSpPr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B535B84B-1186-4CFB-BCD6-CAC8C8D8CD89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2BD9EE0E-BDDE-4F06-B220-8A6B219E175A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D1AB897-5B72-47C3-993B-1646E0B94DEA}"/>
                </a:ext>
              </a:extLst>
            </p:cNvPr>
            <p:cNvSpPr/>
            <p:nvPr/>
          </p:nvSpPr>
          <p:spPr bwMode="auto">
            <a:xfrm>
              <a:off x="4907663" y="706182"/>
              <a:ext cx="1533436" cy="2251005"/>
            </a:xfrm>
            <a:custGeom>
              <a:avLst/>
              <a:gdLst>
                <a:gd name="connsiteX0" fmla="*/ 1026552 w 2057942"/>
                <a:gd name="connsiteY0" fmla="*/ 0 h 3020953"/>
                <a:gd name="connsiteX1" fmla="*/ 1966704 w 2057942"/>
                <a:gd name="connsiteY1" fmla="*/ 909902 h 3020953"/>
                <a:gd name="connsiteX2" fmla="*/ 1964760 w 2057942"/>
                <a:gd name="connsiteY2" fmla="*/ 934769 h 3020953"/>
                <a:gd name="connsiteX3" fmla="*/ 1985622 w 2057942"/>
                <a:gd name="connsiteY3" fmla="*/ 951407 h 3020953"/>
                <a:gd name="connsiteX4" fmla="*/ 2042967 w 2057942"/>
                <a:gd name="connsiteY4" fmla="*/ 1268633 h 3020953"/>
                <a:gd name="connsiteX5" fmla="*/ 1743613 w 2057942"/>
                <a:gd name="connsiteY5" fmla="*/ 1516026 h 3020953"/>
                <a:gd name="connsiteX6" fmla="*/ 1728576 w 2057942"/>
                <a:gd name="connsiteY6" fmla="*/ 1509623 h 3020953"/>
                <a:gd name="connsiteX7" fmla="*/ 1707145 w 2057942"/>
                <a:gd name="connsiteY7" fmla="*/ 1534761 h 3020953"/>
                <a:gd name="connsiteX8" fmla="*/ 1687591 w 2057942"/>
                <a:gd name="connsiteY8" fmla="*/ 1574514 h 3020953"/>
                <a:gd name="connsiteX9" fmla="*/ 1320210 w 2057942"/>
                <a:gd name="connsiteY9" fmla="*/ 1900142 h 3020953"/>
                <a:gd name="connsiteX10" fmla="*/ 1228002 w 2057942"/>
                <a:gd name="connsiteY10" fmla="*/ 1933153 h 3020953"/>
                <a:gd name="connsiteX11" fmla="*/ 1250351 w 2057942"/>
                <a:gd name="connsiteY11" fmla="*/ 2151130 h 3020953"/>
                <a:gd name="connsiteX12" fmla="*/ 1604788 w 2057942"/>
                <a:gd name="connsiteY12" fmla="*/ 2151130 h 3020953"/>
                <a:gd name="connsiteX13" fmla="*/ 1938475 w 2057942"/>
                <a:gd name="connsiteY13" fmla="*/ 2484817 h 3020953"/>
                <a:gd name="connsiteX14" fmla="*/ 1938475 w 2057942"/>
                <a:gd name="connsiteY14" fmla="*/ 2745408 h 3020953"/>
                <a:gd name="connsiteX15" fmla="*/ 1814816 w 2057942"/>
                <a:gd name="connsiteY15" fmla="*/ 2820533 h 3020953"/>
                <a:gd name="connsiteX16" fmla="*/ 1023296 w 2057942"/>
                <a:gd name="connsiteY16" fmla="*/ 3020953 h 3020953"/>
                <a:gd name="connsiteX17" fmla="*/ 231777 w 2057942"/>
                <a:gd name="connsiteY17" fmla="*/ 2820533 h 3020953"/>
                <a:gd name="connsiteX18" fmla="*/ 140065 w 2057942"/>
                <a:gd name="connsiteY18" fmla="*/ 2764817 h 3020953"/>
                <a:gd name="connsiteX19" fmla="*/ 140065 w 2057942"/>
                <a:gd name="connsiteY19" fmla="*/ 2484817 h 3020953"/>
                <a:gd name="connsiteX20" fmla="*/ 473752 w 2057942"/>
                <a:gd name="connsiteY20" fmla="*/ 2151130 h 3020953"/>
                <a:gd name="connsiteX21" fmla="*/ 807590 w 2057942"/>
                <a:gd name="connsiteY21" fmla="*/ 2151130 h 3020953"/>
                <a:gd name="connsiteX22" fmla="*/ 829939 w 2057942"/>
                <a:gd name="connsiteY22" fmla="*/ 1933152 h 3020953"/>
                <a:gd name="connsiteX23" fmla="*/ 737734 w 2057942"/>
                <a:gd name="connsiteY23" fmla="*/ 1900142 h 3020953"/>
                <a:gd name="connsiteX24" fmla="*/ 370353 w 2057942"/>
                <a:gd name="connsiteY24" fmla="*/ 1574514 h 3020953"/>
                <a:gd name="connsiteX25" fmla="*/ 357401 w 2057942"/>
                <a:gd name="connsiteY25" fmla="*/ 1548183 h 3020953"/>
                <a:gd name="connsiteX26" fmla="*/ 325817 w 2057942"/>
                <a:gd name="connsiteY26" fmla="*/ 1511133 h 3020953"/>
                <a:gd name="connsiteX27" fmla="*/ 314329 w 2057942"/>
                <a:gd name="connsiteY27" fmla="*/ 1516025 h 3020953"/>
                <a:gd name="connsiteX28" fmla="*/ 14975 w 2057942"/>
                <a:gd name="connsiteY28" fmla="*/ 1268632 h 3020953"/>
                <a:gd name="connsiteX29" fmla="*/ 72320 w 2057942"/>
                <a:gd name="connsiteY29" fmla="*/ 951406 h 3020953"/>
                <a:gd name="connsiteX30" fmla="*/ 88628 w 2057942"/>
                <a:gd name="connsiteY30" fmla="*/ 938400 h 3020953"/>
                <a:gd name="connsiteX31" fmla="*/ 86400 w 2057942"/>
                <a:gd name="connsiteY31" fmla="*/ 909902 h 3020953"/>
                <a:gd name="connsiteX32" fmla="*/ 1026552 w 2057942"/>
                <a:gd name="connsiteY32" fmla="*/ 0 h 3020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57942" h="3020953">
                  <a:moveTo>
                    <a:pt x="1026552" y="0"/>
                  </a:moveTo>
                  <a:cubicBezTo>
                    <a:pt x="1545784" y="0"/>
                    <a:pt x="1966704" y="407377"/>
                    <a:pt x="1966704" y="909902"/>
                  </a:cubicBezTo>
                  <a:lnTo>
                    <a:pt x="1964760" y="934769"/>
                  </a:lnTo>
                  <a:lnTo>
                    <a:pt x="1985622" y="951407"/>
                  </a:lnTo>
                  <a:cubicBezTo>
                    <a:pt x="2051236" y="1018721"/>
                    <a:pt x="2076892" y="1142024"/>
                    <a:pt x="2042967" y="1268633"/>
                  </a:cubicBezTo>
                  <a:cubicBezTo>
                    <a:pt x="1997734" y="1437444"/>
                    <a:pt x="1863709" y="1548205"/>
                    <a:pt x="1743613" y="1516026"/>
                  </a:cubicBezTo>
                  <a:lnTo>
                    <a:pt x="1728576" y="1509623"/>
                  </a:lnTo>
                  <a:lnTo>
                    <a:pt x="1707145" y="1534761"/>
                  </a:lnTo>
                  <a:lnTo>
                    <a:pt x="1687591" y="1574514"/>
                  </a:lnTo>
                  <a:cubicBezTo>
                    <a:pt x="1598381" y="1720226"/>
                    <a:pt x="1470506" y="1834744"/>
                    <a:pt x="1320210" y="1900142"/>
                  </a:cubicBezTo>
                  <a:lnTo>
                    <a:pt x="1228002" y="1933153"/>
                  </a:lnTo>
                  <a:lnTo>
                    <a:pt x="1250351" y="2151130"/>
                  </a:lnTo>
                  <a:lnTo>
                    <a:pt x="1604788" y="2151130"/>
                  </a:lnTo>
                  <a:cubicBezTo>
                    <a:pt x="1789078" y="2151130"/>
                    <a:pt x="1938475" y="2300527"/>
                    <a:pt x="1938475" y="2484817"/>
                  </a:cubicBezTo>
                  <a:lnTo>
                    <a:pt x="1938475" y="2745408"/>
                  </a:lnTo>
                  <a:lnTo>
                    <a:pt x="1814816" y="2820533"/>
                  </a:lnTo>
                  <a:cubicBezTo>
                    <a:pt x="1579526" y="2948350"/>
                    <a:pt x="1309890" y="3020953"/>
                    <a:pt x="1023296" y="3020953"/>
                  </a:cubicBezTo>
                  <a:cubicBezTo>
                    <a:pt x="736703" y="3020953"/>
                    <a:pt x="467066" y="2948350"/>
                    <a:pt x="231777" y="2820533"/>
                  </a:cubicBezTo>
                  <a:lnTo>
                    <a:pt x="140065" y="2764817"/>
                  </a:lnTo>
                  <a:lnTo>
                    <a:pt x="140065" y="2484817"/>
                  </a:lnTo>
                  <a:cubicBezTo>
                    <a:pt x="140065" y="2300527"/>
                    <a:pt x="289462" y="2151130"/>
                    <a:pt x="473752" y="2151130"/>
                  </a:cubicBezTo>
                  <a:lnTo>
                    <a:pt x="807590" y="2151130"/>
                  </a:lnTo>
                  <a:lnTo>
                    <a:pt x="829939" y="1933152"/>
                  </a:lnTo>
                  <a:lnTo>
                    <a:pt x="737734" y="1900142"/>
                  </a:lnTo>
                  <a:cubicBezTo>
                    <a:pt x="587438" y="1834744"/>
                    <a:pt x="459563" y="1720226"/>
                    <a:pt x="370353" y="1574514"/>
                  </a:cubicBezTo>
                  <a:lnTo>
                    <a:pt x="357401" y="1548183"/>
                  </a:lnTo>
                  <a:lnTo>
                    <a:pt x="325817" y="1511133"/>
                  </a:lnTo>
                  <a:lnTo>
                    <a:pt x="314329" y="1516025"/>
                  </a:lnTo>
                  <a:cubicBezTo>
                    <a:pt x="194233" y="1548204"/>
                    <a:pt x="60208" y="1437443"/>
                    <a:pt x="14975" y="1268632"/>
                  </a:cubicBezTo>
                  <a:cubicBezTo>
                    <a:pt x="-18950" y="1142024"/>
                    <a:pt x="6706" y="1018720"/>
                    <a:pt x="72320" y="951406"/>
                  </a:cubicBezTo>
                  <a:lnTo>
                    <a:pt x="88628" y="938400"/>
                  </a:lnTo>
                  <a:lnTo>
                    <a:pt x="86400" y="909902"/>
                  </a:lnTo>
                  <a:cubicBezTo>
                    <a:pt x="86400" y="407377"/>
                    <a:pt x="507320" y="0"/>
                    <a:pt x="102655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A6031B4-6DD6-45F1-BF3C-8E6819728AEC}"/>
                </a:ext>
              </a:extLst>
            </p:cNvPr>
            <p:cNvSpPr/>
            <p:nvPr/>
          </p:nvSpPr>
          <p:spPr bwMode="auto">
            <a:xfrm>
              <a:off x="4982518" y="1376530"/>
              <a:ext cx="1379111" cy="700333"/>
            </a:xfrm>
            <a:custGeom>
              <a:avLst/>
              <a:gdLst>
                <a:gd name="connsiteX0" fmla="*/ 1847304 w 1850831"/>
                <a:gd name="connsiteY0" fmla="*/ 17657 h 939879"/>
                <a:gd name="connsiteX1" fmla="*/ 1847304 w 1850831"/>
                <a:gd name="connsiteY1" fmla="*/ 17658 h 939879"/>
                <a:gd name="connsiteX2" fmla="*/ 1847304 w 1850831"/>
                <a:gd name="connsiteY2" fmla="*/ 17658 h 939879"/>
                <a:gd name="connsiteX3" fmla="*/ 3527 w 1850831"/>
                <a:gd name="connsiteY3" fmla="*/ 17657 h 939879"/>
                <a:gd name="connsiteX4" fmla="*/ 3527 w 1850831"/>
                <a:gd name="connsiteY4" fmla="*/ 17658 h 939879"/>
                <a:gd name="connsiteX5" fmla="*/ 3527 w 1850831"/>
                <a:gd name="connsiteY5" fmla="*/ 17658 h 939879"/>
                <a:gd name="connsiteX6" fmla="*/ 24965 w 1850831"/>
                <a:gd name="connsiteY6" fmla="*/ 1208 h 939879"/>
                <a:gd name="connsiteX7" fmla="*/ 51756 w 1850831"/>
                <a:gd name="connsiteY7" fmla="*/ 4735 h 939879"/>
                <a:gd name="connsiteX8" fmla="*/ 326456 w 1850831"/>
                <a:gd name="connsiteY8" fmla="*/ 163334 h 939879"/>
                <a:gd name="connsiteX9" fmla="*/ 358768 w 1850831"/>
                <a:gd name="connsiteY9" fmla="*/ 141548 h 939879"/>
                <a:gd name="connsiteX10" fmla="*/ 411247 w 1850831"/>
                <a:gd name="connsiteY10" fmla="*/ 130953 h 939879"/>
                <a:gd name="connsiteX11" fmla="*/ 1440937 w 1850831"/>
                <a:gd name="connsiteY11" fmla="*/ 130953 h 939879"/>
                <a:gd name="connsiteX12" fmla="*/ 1493417 w 1850831"/>
                <a:gd name="connsiteY12" fmla="*/ 141548 h 939879"/>
                <a:gd name="connsiteX13" fmla="*/ 1525105 w 1850831"/>
                <a:gd name="connsiteY13" fmla="*/ 162913 h 939879"/>
                <a:gd name="connsiteX14" fmla="*/ 1799075 w 1850831"/>
                <a:gd name="connsiteY14" fmla="*/ 4735 h 939879"/>
                <a:gd name="connsiteX15" fmla="*/ 1825866 w 1850831"/>
                <a:gd name="connsiteY15" fmla="*/ 1208 h 939879"/>
                <a:gd name="connsiteX16" fmla="*/ 1847304 w 1850831"/>
                <a:gd name="connsiteY16" fmla="*/ 17658 h 939879"/>
                <a:gd name="connsiteX17" fmla="*/ 1850831 w 1850831"/>
                <a:gd name="connsiteY17" fmla="*/ 44448 h 939879"/>
                <a:gd name="connsiteX18" fmla="*/ 1834381 w 1850831"/>
                <a:gd name="connsiteY18" fmla="*/ 65886 h 939879"/>
                <a:gd name="connsiteX19" fmla="*/ 1566616 w 1850831"/>
                <a:gd name="connsiteY19" fmla="*/ 220482 h 939879"/>
                <a:gd name="connsiteX20" fmla="*/ 1575761 w 1850831"/>
                <a:gd name="connsiteY20" fmla="*/ 265777 h 939879"/>
                <a:gd name="connsiteX21" fmla="*/ 1575761 w 1850831"/>
                <a:gd name="connsiteY21" fmla="*/ 535416 h 939879"/>
                <a:gd name="connsiteX22" fmla="*/ 1171298 w 1850831"/>
                <a:gd name="connsiteY22" fmla="*/ 939879 h 939879"/>
                <a:gd name="connsiteX23" fmla="*/ 680886 w 1850831"/>
                <a:gd name="connsiteY23" fmla="*/ 939878 h 939879"/>
                <a:gd name="connsiteX24" fmla="*/ 276423 w 1850831"/>
                <a:gd name="connsiteY24" fmla="*/ 535415 h 939879"/>
                <a:gd name="connsiteX25" fmla="*/ 276423 w 1850831"/>
                <a:gd name="connsiteY25" fmla="*/ 265777 h 939879"/>
                <a:gd name="connsiteX26" fmla="*/ 285427 w 1850831"/>
                <a:gd name="connsiteY26" fmla="*/ 221181 h 939879"/>
                <a:gd name="connsiteX27" fmla="*/ 16450 w 1850831"/>
                <a:gd name="connsiteY27" fmla="*/ 65886 h 939879"/>
                <a:gd name="connsiteX28" fmla="*/ 0 w 1850831"/>
                <a:gd name="connsiteY28" fmla="*/ 44448 h 939879"/>
                <a:gd name="connsiteX29" fmla="*/ 3527 w 1850831"/>
                <a:gd name="connsiteY29" fmla="*/ 17658 h 93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850831" h="939879">
                  <a:moveTo>
                    <a:pt x="1847304" y="17657"/>
                  </a:moveTo>
                  <a:lnTo>
                    <a:pt x="1847304" y="17658"/>
                  </a:lnTo>
                  <a:lnTo>
                    <a:pt x="1847304" y="17658"/>
                  </a:lnTo>
                  <a:close/>
                  <a:moveTo>
                    <a:pt x="3527" y="17657"/>
                  </a:moveTo>
                  <a:lnTo>
                    <a:pt x="3527" y="17658"/>
                  </a:lnTo>
                  <a:lnTo>
                    <a:pt x="3527" y="17658"/>
                  </a:lnTo>
                  <a:close/>
                  <a:moveTo>
                    <a:pt x="24965" y="1208"/>
                  </a:moveTo>
                  <a:cubicBezTo>
                    <a:pt x="33693" y="-1130"/>
                    <a:pt x="43312" y="-139"/>
                    <a:pt x="51756" y="4735"/>
                  </a:cubicBezTo>
                  <a:lnTo>
                    <a:pt x="326456" y="163334"/>
                  </a:lnTo>
                  <a:lnTo>
                    <a:pt x="358768" y="141548"/>
                  </a:lnTo>
                  <a:cubicBezTo>
                    <a:pt x="374898" y="134726"/>
                    <a:pt x="392632" y="130953"/>
                    <a:pt x="411247" y="130953"/>
                  </a:cubicBezTo>
                  <a:lnTo>
                    <a:pt x="1440937" y="130953"/>
                  </a:lnTo>
                  <a:cubicBezTo>
                    <a:pt x="1459552" y="130953"/>
                    <a:pt x="1477287" y="134726"/>
                    <a:pt x="1493417" y="141548"/>
                  </a:cubicBezTo>
                  <a:lnTo>
                    <a:pt x="1525105" y="162913"/>
                  </a:lnTo>
                  <a:lnTo>
                    <a:pt x="1799075" y="4735"/>
                  </a:lnTo>
                  <a:cubicBezTo>
                    <a:pt x="1807519" y="-139"/>
                    <a:pt x="1817139" y="-1130"/>
                    <a:pt x="1825866" y="1208"/>
                  </a:cubicBezTo>
                  <a:lnTo>
                    <a:pt x="1847304" y="17658"/>
                  </a:lnTo>
                  <a:lnTo>
                    <a:pt x="1850831" y="44448"/>
                  </a:lnTo>
                  <a:cubicBezTo>
                    <a:pt x="1848492" y="53176"/>
                    <a:pt x="1842824" y="61012"/>
                    <a:pt x="1834381" y="65886"/>
                  </a:cubicBezTo>
                  <a:lnTo>
                    <a:pt x="1566616" y="220482"/>
                  </a:lnTo>
                  <a:lnTo>
                    <a:pt x="1575761" y="265777"/>
                  </a:lnTo>
                  <a:lnTo>
                    <a:pt x="1575761" y="535416"/>
                  </a:lnTo>
                  <a:cubicBezTo>
                    <a:pt x="1575761" y="758795"/>
                    <a:pt x="1394677" y="939879"/>
                    <a:pt x="1171298" y="939879"/>
                  </a:cubicBezTo>
                  <a:lnTo>
                    <a:pt x="680886" y="939878"/>
                  </a:lnTo>
                  <a:cubicBezTo>
                    <a:pt x="457507" y="939878"/>
                    <a:pt x="276423" y="758794"/>
                    <a:pt x="276423" y="535415"/>
                  </a:cubicBezTo>
                  <a:lnTo>
                    <a:pt x="276423" y="265777"/>
                  </a:lnTo>
                  <a:lnTo>
                    <a:pt x="285427" y="221181"/>
                  </a:lnTo>
                  <a:lnTo>
                    <a:pt x="16450" y="65886"/>
                  </a:lnTo>
                  <a:cubicBezTo>
                    <a:pt x="8007" y="61012"/>
                    <a:pt x="2339" y="53176"/>
                    <a:pt x="0" y="44448"/>
                  </a:cubicBezTo>
                  <a:lnTo>
                    <a:pt x="3527" y="1765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: 塗りつぶしなし 5">
              <a:extLst>
                <a:ext uri="{FF2B5EF4-FFF2-40B4-BE49-F238E27FC236}">
                  <a16:creationId xmlns:a16="http://schemas.microsoft.com/office/drawing/2014/main" id="{E4574AAF-13C9-4D1A-86E8-FD4154950E4F}"/>
                </a:ext>
              </a:extLst>
            </p:cNvPr>
            <p:cNvSpPr/>
            <p:nvPr/>
          </p:nvSpPr>
          <p:spPr bwMode="auto">
            <a:xfrm>
              <a:off x="4390087" y="434516"/>
              <a:ext cx="2568590" cy="2568590"/>
            </a:xfrm>
            <a:prstGeom prst="donut">
              <a:avLst>
                <a:gd name="adj" fmla="val 523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04265D5-6399-4203-BD65-DD3954A63887}"/>
              </a:ext>
            </a:extLst>
          </p:cNvPr>
          <p:cNvGrpSpPr/>
          <p:nvPr/>
        </p:nvGrpSpPr>
        <p:grpSpPr>
          <a:xfrm>
            <a:off x="808822" y="3900525"/>
            <a:ext cx="2427864" cy="2427860"/>
            <a:chOff x="5761100" y="3581761"/>
            <a:chExt cx="2700303" cy="2700300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BD10E0E-B328-4120-A067-223832DD912A}"/>
                </a:ext>
              </a:extLst>
            </p:cNvPr>
            <p:cNvGrpSpPr/>
            <p:nvPr/>
          </p:nvGrpSpPr>
          <p:grpSpPr>
            <a:xfrm>
              <a:off x="5761100" y="3581761"/>
              <a:ext cx="2700303" cy="2700300"/>
              <a:chOff x="5761100" y="3581761"/>
              <a:chExt cx="2700303" cy="2700300"/>
            </a:xfrm>
          </p:grpSpPr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CBF7A942-0CE7-40C3-96E7-E740276F7C85}"/>
                  </a:ext>
                </a:extLst>
              </p:cNvPr>
              <p:cNvSpPr/>
              <p:nvPr/>
            </p:nvSpPr>
            <p:spPr bwMode="auto">
              <a:xfrm>
                <a:off x="5761100" y="3581761"/>
                <a:ext cx="2700303" cy="27003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80A9F72F-401B-4E50-A4F5-5738ACDBD6A3}"/>
                  </a:ext>
                </a:extLst>
              </p:cNvPr>
              <p:cNvSpPr/>
              <p:nvPr/>
            </p:nvSpPr>
            <p:spPr bwMode="auto">
              <a:xfrm>
                <a:off x="5943703" y="3765407"/>
                <a:ext cx="2335094" cy="233509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&quot;禁止&quot;マーク 18">
                <a:extLst>
                  <a:ext uri="{FF2B5EF4-FFF2-40B4-BE49-F238E27FC236}">
                    <a16:creationId xmlns:a16="http://schemas.microsoft.com/office/drawing/2014/main" id="{4BFECBDA-76BE-44DB-88BB-EA59CA8DDFA2}"/>
                  </a:ext>
                </a:extLst>
              </p:cNvPr>
              <p:cNvSpPr/>
              <p:nvPr/>
            </p:nvSpPr>
            <p:spPr bwMode="auto">
              <a:xfrm>
                <a:off x="5821691" y="3649751"/>
                <a:ext cx="2579122" cy="2579119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72864171-9811-4702-B9FB-7B475843EA1A}"/>
                </a:ext>
              </a:extLst>
            </p:cNvPr>
            <p:cNvGrpSpPr/>
            <p:nvPr/>
          </p:nvGrpSpPr>
          <p:grpSpPr>
            <a:xfrm>
              <a:off x="6336229" y="3820157"/>
              <a:ext cx="1533436" cy="2251005"/>
              <a:chOff x="3755138" y="3728782"/>
              <a:chExt cx="1533436" cy="2251005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A6E36FF4-9E5B-4D35-93DA-8D97E31E8DA7}"/>
                  </a:ext>
                </a:extLst>
              </p:cNvPr>
              <p:cNvSpPr/>
              <p:nvPr/>
            </p:nvSpPr>
            <p:spPr bwMode="auto">
              <a:xfrm>
                <a:off x="3755138" y="3728782"/>
                <a:ext cx="1533436" cy="2251005"/>
              </a:xfrm>
              <a:custGeom>
                <a:avLst/>
                <a:gdLst>
                  <a:gd name="connsiteX0" fmla="*/ 1026552 w 2057942"/>
                  <a:gd name="connsiteY0" fmla="*/ 0 h 3020953"/>
                  <a:gd name="connsiteX1" fmla="*/ 1966704 w 2057942"/>
                  <a:gd name="connsiteY1" fmla="*/ 909902 h 3020953"/>
                  <a:gd name="connsiteX2" fmla="*/ 1964760 w 2057942"/>
                  <a:gd name="connsiteY2" fmla="*/ 934769 h 3020953"/>
                  <a:gd name="connsiteX3" fmla="*/ 1985622 w 2057942"/>
                  <a:gd name="connsiteY3" fmla="*/ 951407 h 3020953"/>
                  <a:gd name="connsiteX4" fmla="*/ 2042967 w 2057942"/>
                  <a:gd name="connsiteY4" fmla="*/ 1268633 h 3020953"/>
                  <a:gd name="connsiteX5" fmla="*/ 1743613 w 2057942"/>
                  <a:gd name="connsiteY5" fmla="*/ 1516026 h 3020953"/>
                  <a:gd name="connsiteX6" fmla="*/ 1728576 w 2057942"/>
                  <a:gd name="connsiteY6" fmla="*/ 1509623 h 3020953"/>
                  <a:gd name="connsiteX7" fmla="*/ 1707145 w 2057942"/>
                  <a:gd name="connsiteY7" fmla="*/ 1534761 h 3020953"/>
                  <a:gd name="connsiteX8" fmla="*/ 1687591 w 2057942"/>
                  <a:gd name="connsiteY8" fmla="*/ 1574514 h 3020953"/>
                  <a:gd name="connsiteX9" fmla="*/ 1320210 w 2057942"/>
                  <a:gd name="connsiteY9" fmla="*/ 1900142 h 3020953"/>
                  <a:gd name="connsiteX10" fmla="*/ 1228002 w 2057942"/>
                  <a:gd name="connsiteY10" fmla="*/ 1933153 h 3020953"/>
                  <a:gd name="connsiteX11" fmla="*/ 1250351 w 2057942"/>
                  <a:gd name="connsiteY11" fmla="*/ 2151130 h 3020953"/>
                  <a:gd name="connsiteX12" fmla="*/ 1604788 w 2057942"/>
                  <a:gd name="connsiteY12" fmla="*/ 2151130 h 3020953"/>
                  <a:gd name="connsiteX13" fmla="*/ 1938475 w 2057942"/>
                  <a:gd name="connsiteY13" fmla="*/ 2484817 h 3020953"/>
                  <a:gd name="connsiteX14" fmla="*/ 1938475 w 2057942"/>
                  <a:gd name="connsiteY14" fmla="*/ 2745408 h 3020953"/>
                  <a:gd name="connsiteX15" fmla="*/ 1814816 w 2057942"/>
                  <a:gd name="connsiteY15" fmla="*/ 2820533 h 3020953"/>
                  <a:gd name="connsiteX16" fmla="*/ 1023296 w 2057942"/>
                  <a:gd name="connsiteY16" fmla="*/ 3020953 h 3020953"/>
                  <a:gd name="connsiteX17" fmla="*/ 231777 w 2057942"/>
                  <a:gd name="connsiteY17" fmla="*/ 2820533 h 3020953"/>
                  <a:gd name="connsiteX18" fmla="*/ 140065 w 2057942"/>
                  <a:gd name="connsiteY18" fmla="*/ 2764817 h 3020953"/>
                  <a:gd name="connsiteX19" fmla="*/ 140065 w 2057942"/>
                  <a:gd name="connsiteY19" fmla="*/ 2484817 h 3020953"/>
                  <a:gd name="connsiteX20" fmla="*/ 473752 w 2057942"/>
                  <a:gd name="connsiteY20" fmla="*/ 2151130 h 3020953"/>
                  <a:gd name="connsiteX21" fmla="*/ 807590 w 2057942"/>
                  <a:gd name="connsiteY21" fmla="*/ 2151130 h 3020953"/>
                  <a:gd name="connsiteX22" fmla="*/ 829939 w 2057942"/>
                  <a:gd name="connsiteY22" fmla="*/ 1933152 h 3020953"/>
                  <a:gd name="connsiteX23" fmla="*/ 737734 w 2057942"/>
                  <a:gd name="connsiteY23" fmla="*/ 1900142 h 3020953"/>
                  <a:gd name="connsiteX24" fmla="*/ 370353 w 2057942"/>
                  <a:gd name="connsiteY24" fmla="*/ 1574514 h 3020953"/>
                  <a:gd name="connsiteX25" fmla="*/ 357401 w 2057942"/>
                  <a:gd name="connsiteY25" fmla="*/ 1548183 h 3020953"/>
                  <a:gd name="connsiteX26" fmla="*/ 325817 w 2057942"/>
                  <a:gd name="connsiteY26" fmla="*/ 1511133 h 3020953"/>
                  <a:gd name="connsiteX27" fmla="*/ 314329 w 2057942"/>
                  <a:gd name="connsiteY27" fmla="*/ 1516025 h 3020953"/>
                  <a:gd name="connsiteX28" fmla="*/ 14975 w 2057942"/>
                  <a:gd name="connsiteY28" fmla="*/ 1268632 h 3020953"/>
                  <a:gd name="connsiteX29" fmla="*/ 72320 w 2057942"/>
                  <a:gd name="connsiteY29" fmla="*/ 951406 h 3020953"/>
                  <a:gd name="connsiteX30" fmla="*/ 88628 w 2057942"/>
                  <a:gd name="connsiteY30" fmla="*/ 938400 h 3020953"/>
                  <a:gd name="connsiteX31" fmla="*/ 86400 w 2057942"/>
                  <a:gd name="connsiteY31" fmla="*/ 909902 h 3020953"/>
                  <a:gd name="connsiteX32" fmla="*/ 1026552 w 2057942"/>
                  <a:gd name="connsiteY32" fmla="*/ 0 h 302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057942" h="3020953">
                    <a:moveTo>
                      <a:pt x="1026552" y="0"/>
                    </a:moveTo>
                    <a:cubicBezTo>
                      <a:pt x="1545784" y="0"/>
                      <a:pt x="1966704" y="407377"/>
                      <a:pt x="1966704" y="909902"/>
                    </a:cubicBezTo>
                    <a:lnTo>
                      <a:pt x="1964760" y="934769"/>
                    </a:lnTo>
                    <a:lnTo>
                      <a:pt x="1985622" y="951407"/>
                    </a:lnTo>
                    <a:cubicBezTo>
                      <a:pt x="2051236" y="1018721"/>
                      <a:pt x="2076892" y="1142024"/>
                      <a:pt x="2042967" y="1268633"/>
                    </a:cubicBezTo>
                    <a:cubicBezTo>
                      <a:pt x="1997734" y="1437444"/>
                      <a:pt x="1863709" y="1548205"/>
                      <a:pt x="1743613" y="1516026"/>
                    </a:cubicBezTo>
                    <a:lnTo>
                      <a:pt x="1728576" y="1509623"/>
                    </a:lnTo>
                    <a:lnTo>
                      <a:pt x="1707145" y="1534761"/>
                    </a:lnTo>
                    <a:lnTo>
                      <a:pt x="1687591" y="1574514"/>
                    </a:lnTo>
                    <a:cubicBezTo>
                      <a:pt x="1598381" y="1720226"/>
                      <a:pt x="1470506" y="1834744"/>
                      <a:pt x="1320210" y="1900142"/>
                    </a:cubicBezTo>
                    <a:lnTo>
                      <a:pt x="1228002" y="1933153"/>
                    </a:lnTo>
                    <a:lnTo>
                      <a:pt x="1250351" y="2151130"/>
                    </a:lnTo>
                    <a:lnTo>
                      <a:pt x="1604788" y="2151130"/>
                    </a:lnTo>
                    <a:cubicBezTo>
                      <a:pt x="1789078" y="2151130"/>
                      <a:pt x="1938475" y="2300527"/>
                      <a:pt x="1938475" y="2484817"/>
                    </a:cubicBezTo>
                    <a:lnTo>
                      <a:pt x="1938475" y="2745408"/>
                    </a:lnTo>
                    <a:lnTo>
                      <a:pt x="1814816" y="2820533"/>
                    </a:lnTo>
                    <a:cubicBezTo>
                      <a:pt x="1579526" y="2948350"/>
                      <a:pt x="1309890" y="3020953"/>
                      <a:pt x="1023296" y="3020953"/>
                    </a:cubicBezTo>
                    <a:cubicBezTo>
                      <a:pt x="736703" y="3020953"/>
                      <a:pt x="467066" y="2948350"/>
                      <a:pt x="231777" y="2820533"/>
                    </a:cubicBezTo>
                    <a:lnTo>
                      <a:pt x="140065" y="2764817"/>
                    </a:lnTo>
                    <a:lnTo>
                      <a:pt x="140065" y="2484817"/>
                    </a:lnTo>
                    <a:cubicBezTo>
                      <a:pt x="140065" y="2300527"/>
                      <a:pt x="289462" y="2151130"/>
                      <a:pt x="473752" y="2151130"/>
                    </a:cubicBezTo>
                    <a:lnTo>
                      <a:pt x="807590" y="2151130"/>
                    </a:lnTo>
                    <a:lnTo>
                      <a:pt x="829939" y="1933152"/>
                    </a:lnTo>
                    <a:lnTo>
                      <a:pt x="737734" y="1900142"/>
                    </a:lnTo>
                    <a:cubicBezTo>
                      <a:pt x="587438" y="1834744"/>
                      <a:pt x="459563" y="1720226"/>
                      <a:pt x="370353" y="1574514"/>
                    </a:cubicBezTo>
                    <a:lnTo>
                      <a:pt x="357401" y="1548183"/>
                    </a:lnTo>
                    <a:lnTo>
                      <a:pt x="325817" y="1511133"/>
                    </a:lnTo>
                    <a:lnTo>
                      <a:pt x="314329" y="1516025"/>
                    </a:lnTo>
                    <a:cubicBezTo>
                      <a:pt x="194233" y="1548204"/>
                      <a:pt x="60208" y="1437443"/>
                      <a:pt x="14975" y="1268632"/>
                    </a:cubicBezTo>
                    <a:cubicBezTo>
                      <a:pt x="-18950" y="1142024"/>
                      <a:pt x="6706" y="1018720"/>
                      <a:pt x="72320" y="951406"/>
                    </a:cubicBezTo>
                    <a:lnTo>
                      <a:pt x="88628" y="938400"/>
                    </a:lnTo>
                    <a:lnTo>
                      <a:pt x="86400" y="909902"/>
                    </a:lnTo>
                    <a:cubicBezTo>
                      <a:pt x="86400" y="407377"/>
                      <a:pt x="507320" y="0"/>
                      <a:pt x="10265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2FDF9204-51BE-45B7-AC1C-2F53B1CD1FCC}"/>
                  </a:ext>
                </a:extLst>
              </p:cNvPr>
              <p:cNvSpPr/>
              <p:nvPr/>
            </p:nvSpPr>
            <p:spPr bwMode="auto">
              <a:xfrm>
                <a:off x="4157533" y="4843463"/>
                <a:ext cx="724030" cy="268378"/>
              </a:xfrm>
              <a:custGeom>
                <a:avLst/>
                <a:gdLst>
                  <a:gd name="connsiteX0" fmla="*/ 0 w 780348"/>
                  <a:gd name="connsiteY0" fmla="*/ 0 h 281724"/>
                  <a:gd name="connsiteX1" fmla="*/ 83349 w 780348"/>
                  <a:gd name="connsiteY1" fmla="*/ 17397 h 281724"/>
                  <a:gd name="connsiteX2" fmla="*/ 390174 w 780348"/>
                  <a:gd name="connsiteY2" fmla="*/ 41218 h 281724"/>
                  <a:gd name="connsiteX3" fmla="*/ 697000 w 780348"/>
                  <a:gd name="connsiteY3" fmla="*/ 17397 h 281724"/>
                  <a:gd name="connsiteX4" fmla="*/ 780348 w 780348"/>
                  <a:gd name="connsiteY4" fmla="*/ 0 h 281724"/>
                  <a:gd name="connsiteX5" fmla="*/ 775161 w 780348"/>
                  <a:gd name="connsiteY5" fmla="*/ 39688 h 281724"/>
                  <a:gd name="connsiteX6" fmla="*/ 390174 w 780348"/>
                  <a:gd name="connsiteY6" fmla="*/ 281724 h 281724"/>
                  <a:gd name="connsiteX7" fmla="*/ 5187 w 780348"/>
                  <a:gd name="connsiteY7" fmla="*/ 39688 h 281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0348" h="281724">
                    <a:moveTo>
                      <a:pt x="0" y="0"/>
                    </a:moveTo>
                    <a:lnTo>
                      <a:pt x="83349" y="17397"/>
                    </a:lnTo>
                    <a:cubicBezTo>
                      <a:pt x="177655" y="32736"/>
                      <a:pt x="281339" y="41218"/>
                      <a:pt x="390174" y="41218"/>
                    </a:cubicBezTo>
                    <a:cubicBezTo>
                      <a:pt x="499010" y="41218"/>
                      <a:pt x="602694" y="32736"/>
                      <a:pt x="697000" y="17397"/>
                    </a:cubicBezTo>
                    <a:lnTo>
                      <a:pt x="780348" y="0"/>
                    </a:lnTo>
                    <a:lnTo>
                      <a:pt x="775161" y="39688"/>
                    </a:lnTo>
                    <a:cubicBezTo>
                      <a:pt x="738518" y="177817"/>
                      <a:pt x="580077" y="281724"/>
                      <a:pt x="390174" y="281724"/>
                    </a:cubicBezTo>
                    <a:cubicBezTo>
                      <a:pt x="200271" y="281724"/>
                      <a:pt x="41830" y="177817"/>
                      <a:pt x="5187" y="39688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4F4B1778-FF34-4BAE-A7DC-523EC3D20BFF}"/>
                  </a:ext>
                </a:extLst>
              </p:cNvPr>
              <p:cNvSpPr/>
              <p:nvPr/>
            </p:nvSpPr>
            <p:spPr bwMode="auto">
              <a:xfrm>
                <a:off x="4370804" y="4800693"/>
                <a:ext cx="292883" cy="405624"/>
              </a:xfrm>
              <a:prstGeom prst="roundRect">
                <a:avLst>
                  <a:gd name="adj" fmla="val 50000"/>
                </a:avLst>
              </a:prstGeom>
              <a:solidFill>
                <a:srgbClr val="FF99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DDE2A0A7-0A9B-42DD-81FE-997E85334141}"/>
                  </a:ext>
                </a:extLst>
              </p:cNvPr>
              <p:cNvSpPr/>
              <p:nvPr/>
            </p:nvSpPr>
            <p:spPr bwMode="auto">
              <a:xfrm>
                <a:off x="3829993" y="4399130"/>
                <a:ext cx="1379111" cy="606257"/>
              </a:xfrm>
              <a:custGeom>
                <a:avLst/>
                <a:gdLst>
                  <a:gd name="connsiteX0" fmla="*/ 1847304 w 1850831"/>
                  <a:gd name="connsiteY0" fmla="*/ 17657 h 939879"/>
                  <a:gd name="connsiteX1" fmla="*/ 1847304 w 1850831"/>
                  <a:gd name="connsiteY1" fmla="*/ 17658 h 939879"/>
                  <a:gd name="connsiteX2" fmla="*/ 1847304 w 1850831"/>
                  <a:gd name="connsiteY2" fmla="*/ 17658 h 939879"/>
                  <a:gd name="connsiteX3" fmla="*/ 3527 w 1850831"/>
                  <a:gd name="connsiteY3" fmla="*/ 17657 h 939879"/>
                  <a:gd name="connsiteX4" fmla="*/ 3527 w 1850831"/>
                  <a:gd name="connsiteY4" fmla="*/ 17658 h 939879"/>
                  <a:gd name="connsiteX5" fmla="*/ 3527 w 1850831"/>
                  <a:gd name="connsiteY5" fmla="*/ 17658 h 939879"/>
                  <a:gd name="connsiteX6" fmla="*/ 24965 w 1850831"/>
                  <a:gd name="connsiteY6" fmla="*/ 1208 h 939879"/>
                  <a:gd name="connsiteX7" fmla="*/ 51756 w 1850831"/>
                  <a:gd name="connsiteY7" fmla="*/ 4735 h 939879"/>
                  <a:gd name="connsiteX8" fmla="*/ 326456 w 1850831"/>
                  <a:gd name="connsiteY8" fmla="*/ 163334 h 939879"/>
                  <a:gd name="connsiteX9" fmla="*/ 358768 w 1850831"/>
                  <a:gd name="connsiteY9" fmla="*/ 141548 h 939879"/>
                  <a:gd name="connsiteX10" fmla="*/ 411247 w 1850831"/>
                  <a:gd name="connsiteY10" fmla="*/ 130953 h 939879"/>
                  <a:gd name="connsiteX11" fmla="*/ 1440937 w 1850831"/>
                  <a:gd name="connsiteY11" fmla="*/ 130953 h 939879"/>
                  <a:gd name="connsiteX12" fmla="*/ 1493417 w 1850831"/>
                  <a:gd name="connsiteY12" fmla="*/ 141548 h 939879"/>
                  <a:gd name="connsiteX13" fmla="*/ 1525105 w 1850831"/>
                  <a:gd name="connsiteY13" fmla="*/ 162913 h 939879"/>
                  <a:gd name="connsiteX14" fmla="*/ 1799075 w 1850831"/>
                  <a:gd name="connsiteY14" fmla="*/ 4735 h 939879"/>
                  <a:gd name="connsiteX15" fmla="*/ 1825866 w 1850831"/>
                  <a:gd name="connsiteY15" fmla="*/ 1208 h 939879"/>
                  <a:gd name="connsiteX16" fmla="*/ 1847304 w 1850831"/>
                  <a:gd name="connsiteY16" fmla="*/ 17658 h 939879"/>
                  <a:gd name="connsiteX17" fmla="*/ 1850831 w 1850831"/>
                  <a:gd name="connsiteY17" fmla="*/ 44448 h 939879"/>
                  <a:gd name="connsiteX18" fmla="*/ 1834381 w 1850831"/>
                  <a:gd name="connsiteY18" fmla="*/ 65886 h 939879"/>
                  <a:gd name="connsiteX19" fmla="*/ 1566616 w 1850831"/>
                  <a:gd name="connsiteY19" fmla="*/ 220482 h 939879"/>
                  <a:gd name="connsiteX20" fmla="*/ 1575761 w 1850831"/>
                  <a:gd name="connsiteY20" fmla="*/ 265777 h 939879"/>
                  <a:gd name="connsiteX21" fmla="*/ 1575761 w 1850831"/>
                  <a:gd name="connsiteY21" fmla="*/ 535416 h 939879"/>
                  <a:gd name="connsiteX22" fmla="*/ 1171298 w 1850831"/>
                  <a:gd name="connsiteY22" fmla="*/ 939879 h 939879"/>
                  <a:gd name="connsiteX23" fmla="*/ 680886 w 1850831"/>
                  <a:gd name="connsiteY23" fmla="*/ 939878 h 939879"/>
                  <a:gd name="connsiteX24" fmla="*/ 276423 w 1850831"/>
                  <a:gd name="connsiteY24" fmla="*/ 535415 h 939879"/>
                  <a:gd name="connsiteX25" fmla="*/ 276423 w 1850831"/>
                  <a:gd name="connsiteY25" fmla="*/ 265777 h 939879"/>
                  <a:gd name="connsiteX26" fmla="*/ 285427 w 1850831"/>
                  <a:gd name="connsiteY26" fmla="*/ 221181 h 939879"/>
                  <a:gd name="connsiteX27" fmla="*/ 16450 w 1850831"/>
                  <a:gd name="connsiteY27" fmla="*/ 65886 h 939879"/>
                  <a:gd name="connsiteX28" fmla="*/ 0 w 1850831"/>
                  <a:gd name="connsiteY28" fmla="*/ 44448 h 939879"/>
                  <a:gd name="connsiteX29" fmla="*/ 3527 w 1850831"/>
                  <a:gd name="connsiteY29" fmla="*/ 17658 h 939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850831" h="939879">
                    <a:moveTo>
                      <a:pt x="1847304" y="17657"/>
                    </a:moveTo>
                    <a:lnTo>
                      <a:pt x="1847304" y="17658"/>
                    </a:lnTo>
                    <a:lnTo>
                      <a:pt x="1847304" y="17658"/>
                    </a:lnTo>
                    <a:close/>
                    <a:moveTo>
                      <a:pt x="3527" y="17657"/>
                    </a:moveTo>
                    <a:lnTo>
                      <a:pt x="3527" y="17658"/>
                    </a:lnTo>
                    <a:lnTo>
                      <a:pt x="3527" y="17658"/>
                    </a:lnTo>
                    <a:close/>
                    <a:moveTo>
                      <a:pt x="24965" y="1208"/>
                    </a:moveTo>
                    <a:cubicBezTo>
                      <a:pt x="33693" y="-1130"/>
                      <a:pt x="43312" y="-139"/>
                      <a:pt x="51756" y="4735"/>
                    </a:cubicBezTo>
                    <a:lnTo>
                      <a:pt x="326456" y="163334"/>
                    </a:lnTo>
                    <a:lnTo>
                      <a:pt x="358768" y="141548"/>
                    </a:lnTo>
                    <a:cubicBezTo>
                      <a:pt x="374898" y="134726"/>
                      <a:pt x="392632" y="130953"/>
                      <a:pt x="411247" y="130953"/>
                    </a:cubicBezTo>
                    <a:lnTo>
                      <a:pt x="1440937" y="130953"/>
                    </a:lnTo>
                    <a:cubicBezTo>
                      <a:pt x="1459552" y="130953"/>
                      <a:pt x="1477287" y="134726"/>
                      <a:pt x="1493417" y="141548"/>
                    </a:cubicBezTo>
                    <a:lnTo>
                      <a:pt x="1525105" y="162913"/>
                    </a:lnTo>
                    <a:lnTo>
                      <a:pt x="1799075" y="4735"/>
                    </a:lnTo>
                    <a:cubicBezTo>
                      <a:pt x="1807519" y="-139"/>
                      <a:pt x="1817139" y="-1130"/>
                      <a:pt x="1825866" y="1208"/>
                    </a:cubicBezTo>
                    <a:lnTo>
                      <a:pt x="1847304" y="17658"/>
                    </a:lnTo>
                    <a:lnTo>
                      <a:pt x="1850831" y="44448"/>
                    </a:lnTo>
                    <a:cubicBezTo>
                      <a:pt x="1848492" y="53176"/>
                      <a:pt x="1842824" y="61012"/>
                      <a:pt x="1834381" y="65886"/>
                    </a:cubicBezTo>
                    <a:lnTo>
                      <a:pt x="1566616" y="220482"/>
                    </a:lnTo>
                    <a:lnTo>
                      <a:pt x="1575761" y="265777"/>
                    </a:lnTo>
                    <a:lnTo>
                      <a:pt x="1575761" y="535416"/>
                    </a:lnTo>
                    <a:cubicBezTo>
                      <a:pt x="1575761" y="758795"/>
                      <a:pt x="1394677" y="939879"/>
                      <a:pt x="1171298" y="939879"/>
                    </a:cubicBezTo>
                    <a:lnTo>
                      <a:pt x="680886" y="939878"/>
                    </a:lnTo>
                    <a:cubicBezTo>
                      <a:pt x="457507" y="939878"/>
                      <a:pt x="276423" y="758794"/>
                      <a:pt x="276423" y="535415"/>
                    </a:cubicBezTo>
                    <a:lnTo>
                      <a:pt x="276423" y="265777"/>
                    </a:lnTo>
                    <a:lnTo>
                      <a:pt x="285427" y="221181"/>
                    </a:lnTo>
                    <a:lnTo>
                      <a:pt x="16450" y="65886"/>
                    </a:lnTo>
                    <a:cubicBezTo>
                      <a:pt x="8007" y="61012"/>
                      <a:pt x="2339" y="53176"/>
                      <a:pt x="0" y="44448"/>
                    </a:cubicBezTo>
                    <a:lnTo>
                      <a:pt x="3527" y="1765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&quot;禁止&quot;マーク 11">
              <a:extLst>
                <a:ext uri="{FF2B5EF4-FFF2-40B4-BE49-F238E27FC236}">
                  <a16:creationId xmlns:a16="http://schemas.microsoft.com/office/drawing/2014/main" id="{351246AF-19FE-4D1D-8870-9245C4AD1DF1}"/>
                </a:ext>
              </a:extLst>
            </p:cNvPr>
            <p:cNvSpPr/>
            <p:nvPr/>
          </p:nvSpPr>
          <p:spPr bwMode="auto">
            <a:xfrm>
              <a:off x="5821689" y="3649751"/>
              <a:ext cx="2579122" cy="2579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D3DDF48-47D0-4EFB-981F-788E26660FB1}"/>
              </a:ext>
            </a:extLst>
          </p:cNvPr>
          <p:cNvGrpSpPr/>
          <p:nvPr/>
        </p:nvGrpSpPr>
        <p:grpSpPr>
          <a:xfrm>
            <a:off x="6716137" y="969802"/>
            <a:ext cx="2427864" cy="2427860"/>
            <a:chOff x="2846450" y="3581761"/>
            <a:chExt cx="2700303" cy="2700300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2C7B878A-4BEB-4FC9-A9E7-CD3229692D7C}"/>
                </a:ext>
              </a:extLst>
            </p:cNvPr>
            <p:cNvGrpSpPr/>
            <p:nvPr/>
          </p:nvGrpSpPr>
          <p:grpSpPr>
            <a:xfrm>
              <a:off x="2846450" y="3581761"/>
              <a:ext cx="2700303" cy="2700300"/>
              <a:chOff x="5761100" y="3581761"/>
              <a:chExt cx="2700303" cy="2700300"/>
            </a:xfrm>
          </p:grpSpPr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6903FE45-1837-447D-9E05-5356DF70DC78}"/>
                  </a:ext>
                </a:extLst>
              </p:cNvPr>
              <p:cNvSpPr/>
              <p:nvPr/>
            </p:nvSpPr>
            <p:spPr bwMode="auto">
              <a:xfrm>
                <a:off x="5761100" y="3581761"/>
                <a:ext cx="2700303" cy="27003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E193C7BE-C950-4990-8526-95083EC09FD6}"/>
                  </a:ext>
                </a:extLst>
              </p:cNvPr>
              <p:cNvSpPr/>
              <p:nvPr/>
            </p:nvSpPr>
            <p:spPr bwMode="auto">
              <a:xfrm>
                <a:off x="5943703" y="3765407"/>
                <a:ext cx="2335094" cy="233509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&quot;禁止&quot;マーク 30">
                <a:extLst>
                  <a:ext uri="{FF2B5EF4-FFF2-40B4-BE49-F238E27FC236}">
                    <a16:creationId xmlns:a16="http://schemas.microsoft.com/office/drawing/2014/main" id="{53D924C0-2A0D-47CA-9D8D-F7915A54D925}"/>
                  </a:ext>
                </a:extLst>
              </p:cNvPr>
              <p:cNvSpPr/>
              <p:nvPr/>
            </p:nvSpPr>
            <p:spPr bwMode="auto">
              <a:xfrm>
                <a:off x="5821691" y="3649751"/>
                <a:ext cx="2579122" cy="2579119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909F463-AEB3-40DC-9586-5DD5AFA6FB43}"/>
                </a:ext>
              </a:extLst>
            </p:cNvPr>
            <p:cNvGrpSpPr/>
            <p:nvPr/>
          </p:nvGrpSpPr>
          <p:grpSpPr>
            <a:xfrm>
              <a:off x="3430940" y="3805302"/>
              <a:ext cx="1533436" cy="2251005"/>
              <a:chOff x="1707263" y="3728782"/>
              <a:chExt cx="1533436" cy="2251005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7F831D5-51FD-43D9-97D9-CEE4D40F4F76}"/>
                  </a:ext>
                </a:extLst>
              </p:cNvPr>
              <p:cNvSpPr/>
              <p:nvPr/>
            </p:nvSpPr>
            <p:spPr bwMode="auto">
              <a:xfrm>
                <a:off x="1707263" y="3728782"/>
                <a:ext cx="1533436" cy="2251005"/>
              </a:xfrm>
              <a:custGeom>
                <a:avLst/>
                <a:gdLst>
                  <a:gd name="connsiteX0" fmla="*/ 1026552 w 2057942"/>
                  <a:gd name="connsiteY0" fmla="*/ 0 h 3020953"/>
                  <a:gd name="connsiteX1" fmla="*/ 1966704 w 2057942"/>
                  <a:gd name="connsiteY1" fmla="*/ 909902 h 3020953"/>
                  <a:gd name="connsiteX2" fmla="*/ 1964760 w 2057942"/>
                  <a:gd name="connsiteY2" fmla="*/ 934769 h 3020953"/>
                  <a:gd name="connsiteX3" fmla="*/ 1985622 w 2057942"/>
                  <a:gd name="connsiteY3" fmla="*/ 951407 h 3020953"/>
                  <a:gd name="connsiteX4" fmla="*/ 2042967 w 2057942"/>
                  <a:gd name="connsiteY4" fmla="*/ 1268633 h 3020953"/>
                  <a:gd name="connsiteX5" fmla="*/ 1743613 w 2057942"/>
                  <a:gd name="connsiteY5" fmla="*/ 1516026 h 3020953"/>
                  <a:gd name="connsiteX6" fmla="*/ 1728576 w 2057942"/>
                  <a:gd name="connsiteY6" fmla="*/ 1509623 h 3020953"/>
                  <a:gd name="connsiteX7" fmla="*/ 1707145 w 2057942"/>
                  <a:gd name="connsiteY7" fmla="*/ 1534761 h 3020953"/>
                  <a:gd name="connsiteX8" fmla="*/ 1687591 w 2057942"/>
                  <a:gd name="connsiteY8" fmla="*/ 1574514 h 3020953"/>
                  <a:gd name="connsiteX9" fmla="*/ 1320210 w 2057942"/>
                  <a:gd name="connsiteY9" fmla="*/ 1900142 h 3020953"/>
                  <a:gd name="connsiteX10" fmla="*/ 1228002 w 2057942"/>
                  <a:gd name="connsiteY10" fmla="*/ 1933153 h 3020953"/>
                  <a:gd name="connsiteX11" fmla="*/ 1250351 w 2057942"/>
                  <a:gd name="connsiteY11" fmla="*/ 2151130 h 3020953"/>
                  <a:gd name="connsiteX12" fmla="*/ 1604788 w 2057942"/>
                  <a:gd name="connsiteY12" fmla="*/ 2151130 h 3020953"/>
                  <a:gd name="connsiteX13" fmla="*/ 1938475 w 2057942"/>
                  <a:gd name="connsiteY13" fmla="*/ 2484817 h 3020953"/>
                  <a:gd name="connsiteX14" fmla="*/ 1938475 w 2057942"/>
                  <a:gd name="connsiteY14" fmla="*/ 2745408 h 3020953"/>
                  <a:gd name="connsiteX15" fmla="*/ 1814816 w 2057942"/>
                  <a:gd name="connsiteY15" fmla="*/ 2820533 h 3020953"/>
                  <a:gd name="connsiteX16" fmla="*/ 1023296 w 2057942"/>
                  <a:gd name="connsiteY16" fmla="*/ 3020953 h 3020953"/>
                  <a:gd name="connsiteX17" fmla="*/ 231777 w 2057942"/>
                  <a:gd name="connsiteY17" fmla="*/ 2820533 h 3020953"/>
                  <a:gd name="connsiteX18" fmla="*/ 140065 w 2057942"/>
                  <a:gd name="connsiteY18" fmla="*/ 2764817 h 3020953"/>
                  <a:gd name="connsiteX19" fmla="*/ 140065 w 2057942"/>
                  <a:gd name="connsiteY19" fmla="*/ 2484817 h 3020953"/>
                  <a:gd name="connsiteX20" fmla="*/ 473752 w 2057942"/>
                  <a:gd name="connsiteY20" fmla="*/ 2151130 h 3020953"/>
                  <a:gd name="connsiteX21" fmla="*/ 807590 w 2057942"/>
                  <a:gd name="connsiteY21" fmla="*/ 2151130 h 3020953"/>
                  <a:gd name="connsiteX22" fmla="*/ 829939 w 2057942"/>
                  <a:gd name="connsiteY22" fmla="*/ 1933152 h 3020953"/>
                  <a:gd name="connsiteX23" fmla="*/ 737734 w 2057942"/>
                  <a:gd name="connsiteY23" fmla="*/ 1900142 h 3020953"/>
                  <a:gd name="connsiteX24" fmla="*/ 370353 w 2057942"/>
                  <a:gd name="connsiteY24" fmla="*/ 1574514 h 3020953"/>
                  <a:gd name="connsiteX25" fmla="*/ 357401 w 2057942"/>
                  <a:gd name="connsiteY25" fmla="*/ 1548183 h 3020953"/>
                  <a:gd name="connsiteX26" fmla="*/ 325817 w 2057942"/>
                  <a:gd name="connsiteY26" fmla="*/ 1511133 h 3020953"/>
                  <a:gd name="connsiteX27" fmla="*/ 314329 w 2057942"/>
                  <a:gd name="connsiteY27" fmla="*/ 1516025 h 3020953"/>
                  <a:gd name="connsiteX28" fmla="*/ 14975 w 2057942"/>
                  <a:gd name="connsiteY28" fmla="*/ 1268632 h 3020953"/>
                  <a:gd name="connsiteX29" fmla="*/ 72320 w 2057942"/>
                  <a:gd name="connsiteY29" fmla="*/ 951406 h 3020953"/>
                  <a:gd name="connsiteX30" fmla="*/ 88628 w 2057942"/>
                  <a:gd name="connsiteY30" fmla="*/ 938400 h 3020953"/>
                  <a:gd name="connsiteX31" fmla="*/ 86400 w 2057942"/>
                  <a:gd name="connsiteY31" fmla="*/ 909902 h 3020953"/>
                  <a:gd name="connsiteX32" fmla="*/ 1026552 w 2057942"/>
                  <a:gd name="connsiteY32" fmla="*/ 0 h 302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057942" h="3020953">
                    <a:moveTo>
                      <a:pt x="1026552" y="0"/>
                    </a:moveTo>
                    <a:cubicBezTo>
                      <a:pt x="1545784" y="0"/>
                      <a:pt x="1966704" y="407377"/>
                      <a:pt x="1966704" y="909902"/>
                    </a:cubicBezTo>
                    <a:lnTo>
                      <a:pt x="1964760" y="934769"/>
                    </a:lnTo>
                    <a:lnTo>
                      <a:pt x="1985622" y="951407"/>
                    </a:lnTo>
                    <a:cubicBezTo>
                      <a:pt x="2051236" y="1018721"/>
                      <a:pt x="2076892" y="1142024"/>
                      <a:pt x="2042967" y="1268633"/>
                    </a:cubicBezTo>
                    <a:cubicBezTo>
                      <a:pt x="1997734" y="1437444"/>
                      <a:pt x="1863709" y="1548205"/>
                      <a:pt x="1743613" y="1516026"/>
                    </a:cubicBezTo>
                    <a:lnTo>
                      <a:pt x="1728576" y="1509623"/>
                    </a:lnTo>
                    <a:lnTo>
                      <a:pt x="1707145" y="1534761"/>
                    </a:lnTo>
                    <a:lnTo>
                      <a:pt x="1687591" y="1574514"/>
                    </a:lnTo>
                    <a:cubicBezTo>
                      <a:pt x="1598381" y="1720226"/>
                      <a:pt x="1470506" y="1834744"/>
                      <a:pt x="1320210" y="1900142"/>
                    </a:cubicBezTo>
                    <a:lnTo>
                      <a:pt x="1228002" y="1933153"/>
                    </a:lnTo>
                    <a:lnTo>
                      <a:pt x="1250351" y="2151130"/>
                    </a:lnTo>
                    <a:lnTo>
                      <a:pt x="1604788" y="2151130"/>
                    </a:lnTo>
                    <a:cubicBezTo>
                      <a:pt x="1789078" y="2151130"/>
                      <a:pt x="1938475" y="2300527"/>
                      <a:pt x="1938475" y="2484817"/>
                    </a:cubicBezTo>
                    <a:lnTo>
                      <a:pt x="1938475" y="2745408"/>
                    </a:lnTo>
                    <a:lnTo>
                      <a:pt x="1814816" y="2820533"/>
                    </a:lnTo>
                    <a:cubicBezTo>
                      <a:pt x="1579526" y="2948350"/>
                      <a:pt x="1309890" y="3020953"/>
                      <a:pt x="1023296" y="3020953"/>
                    </a:cubicBezTo>
                    <a:cubicBezTo>
                      <a:pt x="736703" y="3020953"/>
                      <a:pt x="467066" y="2948350"/>
                      <a:pt x="231777" y="2820533"/>
                    </a:cubicBezTo>
                    <a:lnTo>
                      <a:pt x="140065" y="2764817"/>
                    </a:lnTo>
                    <a:lnTo>
                      <a:pt x="140065" y="2484817"/>
                    </a:lnTo>
                    <a:cubicBezTo>
                      <a:pt x="140065" y="2300527"/>
                      <a:pt x="289462" y="2151130"/>
                      <a:pt x="473752" y="2151130"/>
                    </a:cubicBezTo>
                    <a:lnTo>
                      <a:pt x="807590" y="2151130"/>
                    </a:lnTo>
                    <a:lnTo>
                      <a:pt x="829939" y="1933152"/>
                    </a:lnTo>
                    <a:lnTo>
                      <a:pt x="737734" y="1900142"/>
                    </a:lnTo>
                    <a:cubicBezTo>
                      <a:pt x="587438" y="1834744"/>
                      <a:pt x="459563" y="1720226"/>
                      <a:pt x="370353" y="1574514"/>
                    </a:cubicBezTo>
                    <a:lnTo>
                      <a:pt x="357401" y="1548183"/>
                    </a:lnTo>
                    <a:lnTo>
                      <a:pt x="325817" y="1511133"/>
                    </a:lnTo>
                    <a:lnTo>
                      <a:pt x="314329" y="1516025"/>
                    </a:lnTo>
                    <a:cubicBezTo>
                      <a:pt x="194233" y="1548204"/>
                      <a:pt x="60208" y="1437443"/>
                      <a:pt x="14975" y="1268632"/>
                    </a:cubicBezTo>
                    <a:cubicBezTo>
                      <a:pt x="-18950" y="1142024"/>
                      <a:pt x="6706" y="1018720"/>
                      <a:pt x="72320" y="951406"/>
                    </a:cubicBezTo>
                    <a:lnTo>
                      <a:pt x="88628" y="938400"/>
                    </a:lnTo>
                    <a:lnTo>
                      <a:pt x="86400" y="909902"/>
                    </a:lnTo>
                    <a:cubicBezTo>
                      <a:pt x="86400" y="407377"/>
                      <a:pt x="507320" y="0"/>
                      <a:pt x="10265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A6FAC5E0-8C0C-4935-86E1-B1CBE6C464DA}"/>
                  </a:ext>
                </a:extLst>
              </p:cNvPr>
              <p:cNvSpPr/>
              <p:nvPr/>
            </p:nvSpPr>
            <p:spPr bwMode="auto">
              <a:xfrm>
                <a:off x="1782118" y="4399131"/>
                <a:ext cx="1379111" cy="743196"/>
              </a:xfrm>
              <a:custGeom>
                <a:avLst/>
                <a:gdLst>
                  <a:gd name="connsiteX0" fmla="*/ 1847304 w 1850831"/>
                  <a:gd name="connsiteY0" fmla="*/ 17657 h 939879"/>
                  <a:gd name="connsiteX1" fmla="*/ 1847304 w 1850831"/>
                  <a:gd name="connsiteY1" fmla="*/ 17658 h 939879"/>
                  <a:gd name="connsiteX2" fmla="*/ 1847304 w 1850831"/>
                  <a:gd name="connsiteY2" fmla="*/ 17658 h 939879"/>
                  <a:gd name="connsiteX3" fmla="*/ 3527 w 1850831"/>
                  <a:gd name="connsiteY3" fmla="*/ 17657 h 939879"/>
                  <a:gd name="connsiteX4" fmla="*/ 3527 w 1850831"/>
                  <a:gd name="connsiteY4" fmla="*/ 17658 h 939879"/>
                  <a:gd name="connsiteX5" fmla="*/ 3527 w 1850831"/>
                  <a:gd name="connsiteY5" fmla="*/ 17658 h 939879"/>
                  <a:gd name="connsiteX6" fmla="*/ 24965 w 1850831"/>
                  <a:gd name="connsiteY6" fmla="*/ 1208 h 939879"/>
                  <a:gd name="connsiteX7" fmla="*/ 51756 w 1850831"/>
                  <a:gd name="connsiteY7" fmla="*/ 4735 h 939879"/>
                  <a:gd name="connsiteX8" fmla="*/ 326456 w 1850831"/>
                  <a:gd name="connsiteY8" fmla="*/ 163334 h 939879"/>
                  <a:gd name="connsiteX9" fmla="*/ 358768 w 1850831"/>
                  <a:gd name="connsiteY9" fmla="*/ 141548 h 939879"/>
                  <a:gd name="connsiteX10" fmla="*/ 411247 w 1850831"/>
                  <a:gd name="connsiteY10" fmla="*/ 130953 h 939879"/>
                  <a:gd name="connsiteX11" fmla="*/ 1440937 w 1850831"/>
                  <a:gd name="connsiteY11" fmla="*/ 130953 h 939879"/>
                  <a:gd name="connsiteX12" fmla="*/ 1493417 w 1850831"/>
                  <a:gd name="connsiteY12" fmla="*/ 141548 h 939879"/>
                  <a:gd name="connsiteX13" fmla="*/ 1525105 w 1850831"/>
                  <a:gd name="connsiteY13" fmla="*/ 162913 h 939879"/>
                  <a:gd name="connsiteX14" fmla="*/ 1799075 w 1850831"/>
                  <a:gd name="connsiteY14" fmla="*/ 4735 h 939879"/>
                  <a:gd name="connsiteX15" fmla="*/ 1825866 w 1850831"/>
                  <a:gd name="connsiteY15" fmla="*/ 1208 h 939879"/>
                  <a:gd name="connsiteX16" fmla="*/ 1847304 w 1850831"/>
                  <a:gd name="connsiteY16" fmla="*/ 17658 h 939879"/>
                  <a:gd name="connsiteX17" fmla="*/ 1850831 w 1850831"/>
                  <a:gd name="connsiteY17" fmla="*/ 44448 h 939879"/>
                  <a:gd name="connsiteX18" fmla="*/ 1834381 w 1850831"/>
                  <a:gd name="connsiteY18" fmla="*/ 65886 h 939879"/>
                  <a:gd name="connsiteX19" fmla="*/ 1566616 w 1850831"/>
                  <a:gd name="connsiteY19" fmla="*/ 220482 h 939879"/>
                  <a:gd name="connsiteX20" fmla="*/ 1575761 w 1850831"/>
                  <a:gd name="connsiteY20" fmla="*/ 265777 h 939879"/>
                  <a:gd name="connsiteX21" fmla="*/ 1575761 w 1850831"/>
                  <a:gd name="connsiteY21" fmla="*/ 535416 h 939879"/>
                  <a:gd name="connsiteX22" fmla="*/ 1171298 w 1850831"/>
                  <a:gd name="connsiteY22" fmla="*/ 939879 h 939879"/>
                  <a:gd name="connsiteX23" fmla="*/ 680886 w 1850831"/>
                  <a:gd name="connsiteY23" fmla="*/ 939878 h 939879"/>
                  <a:gd name="connsiteX24" fmla="*/ 276423 w 1850831"/>
                  <a:gd name="connsiteY24" fmla="*/ 535415 h 939879"/>
                  <a:gd name="connsiteX25" fmla="*/ 276423 w 1850831"/>
                  <a:gd name="connsiteY25" fmla="*/ 265777 h 939879"/>
                  <a:gd name="connsiteX26" fmla="*/ 285427 w 1850831"/>
                  <a:gd name="connsiteY26" fmla="*/ 221181 h 939879"/>
                  <a:gd name="connsiteX27" fmla="*/ 16450 w 1850831"/>
                  <a:gd name="connsiteY27" fmla="*/ 65886 h 939879"/>
                  <a:gd name="connsiteX28" fmla="*/ 0 w 1850831"/>
                  <a:gd name="connsiteY28" fmla="*/ 44448 h 939879"/>
                  <a:gd name="connsiteX29" fmla="*/ 3527 w 1850831"/>
                  <a:gd name="connsiteY29" fmla="*/ 17658 h 939879"/>
                  <a:gd name="connsiteX0" fmla="*/ 1847304 w 1850831"/>
                  <a:gd name="connsiteY0" fmla="*/ 17657 h 939879"/>
                  <a:gd name="connsiteX1" fmla="*/ 1847304 w 1850831"/>
                  <a:gd name="connsiteY1" fmla="*/ 17658 h 939879"/>
                  <a:gd name="connsiteX2" fmla="*/ 1847304 w 1850831"/>
                  <a:gd name="connsiteY2" fmla="*/ 17658 h 939879"/>
                  <a:gd name="connsiteX3" fmla="*/ 1847304 w 1850831"/>
                  <a:gd name="connsiteY3" fmla="*/ 17657 h 939879"/>
                  <a:gd name="connsiteX4" fmla="*/ 3527 w 1850831"/>
                  <a:gd name="connsiteY4" fmla="*/ 17657 h 939879"/>
                  <a:gd name="connsiteX5" fmla="*/ 3527 w 1850831"/>
                  <a:gd name="connsiteY5" fmla="*/ 17658 h 939879"/>
                  <a:gd name="connsiteX6" fmla="*/ 3527 w 1850831"/>
                  <a:gd name="connsiteY6" fmla="*/ 17658 h 939879"/>
                  <a:gd name="connsiteX7" fmla="*/ 3527 w 1850831"/>
                  <a:gd name="connsiteY7" fmla="*/ 17657 h 939879"/>
                  <a:gd name="connsiteX8" fmla="*/ 24965 w 1850831"/>
                  <a:gd name="connsiteY8" fmla="*/ 1208 h 939879"/>
                  <a:gd name="connsiteX9" fmla="*/ 51756 w 1850831"/>
                  <a:gd name="connsiteY9" fmla="*/ 4735 h 939879"/>
                  <a:gd name="connsiteX10" fmla="*/ 326456 w 1850831"/>
                  <a:gd name="connsiteY10" fmla="*/ 163334 h 939879"/>
                  <a:gd name="connsiteX11" fmla="*/ 358768 w 1850831"/>
                  <a:gd name="connsiteY11" fmla="*/ 141548 h 939879"/>
                  <a:gd name="connsiteX12" fmla="*/ 411247 w 1850831"/>
                  <a:gd name="connsiteY12" fmla="*/ 130953 h 939879"/>
                  <a:gd name="connsiteX13" fmla="*/ 928697 w 1850831"/>
                  <a:gd name="connsiteY13" fmla="*/ 353439 h 939879"/>
                  <a:gd name="connsiteX14" fmla="*/ 1440937 w 1850831"/>
                  <a:gd name="connsiteY14" fmla="*/ 130953 h 939879"/>
                  <a:gd name="connsiteX15" fmla="*/ 1493417 w 1850831"/>
                  <a:gd name="connsiteY15" fmla="*/ 141548 h 939879"/>
                  <a:gd name="connsiteX16" fmla="*/ 1525105 w 1850831"/>
                  <a:gd name="connsiteY16" fmla="*/ 162913 h 939879"/>
                  <a:gd name="connsiteX17" fmla="*/ 1799075 w 1850831"/>
                  <a:gd name="connsiteY17" fmla="*/ 4735 h 939879"/>
                  <a:gd name="connsiteX18" fmla="*/ 1825866 w 1850831"/>
                  <a:gd name="connsiteY18" fmla="*/ 1208 h 939879"/>
                  <a:gd name="connsiteX19" fmla="*/ 1847304 w 1850831"/>
                  <a:gd name="connsiteY19" fmla="*/ 17658 h 939879"/>
                  <a:gd name="connsiteX20" fmla="*/ 1850831 w 1850831"/>
                  <a:gd name="connsiteY20" fmla="*/ 44448 h 939879"/>
                  <a:gd name="connsiteX21" fmla="*/ 1834381 w 1850831"/>
                  <a:gd name="connsiteY21" fmla="*/ 65886 h 939879"/>
                  <a:gd name="connsiteX22" fmla="*/ 1566616 w 1850831"/>
                  <a:gd name="connsiteY22" fmla="*/ 220482 h 939879"/>
                  <a:gd name="connsiteX23" fmla="*/ 1575761 w 1850831"/>
                  <a:gd name="connsiteY23" fmla="*/ 265777 h 939879"/>
                  <a:gd name="connsiteX24" fmla="*/ 1575761 w 1850831"/>
                  <a:gd name="connsiteY24" fmla="*/ 535416 h 939879"/>
                  <a:gd name="connsiteX25" fmla="*/ 1171298 w 1850831"/>
                  <a:gd name="connsiteY25" fmla="*/ 939879 h 939879"/>
                  <a:gd name="connsiteX26" fmla="*/ 680886 w 1850831"/>
                  <a:gd name="connsiteY26" fmla="*/ 939878 h 939879"/>
                  <a:gd name="connsiteX27" fmla="*/ 276423 w 1850831"/>
                  <a:gd name="connsiteY27" fmla="*/ 535415 h 939879"/>
                  <a:gd name="connsiteX28" fmla="*/ 276423 w 1850831"/>
                  <a:gd name="connsiteY28" fmla="*/ 265777 h 939879"/>
                  <a:gd name="connsiteX29" fmla="*/ 285427 w 1850831"/>
                  <a:gd name="connsiteY29" fmla="*/ 221181 h 939879"/>
                  <a:gd name="connsiteX30" fmla="*/ 16450 w 1850831"/>
                  <a:gd name="connsiteY30" fmla="*/ 65886 h 939879"/>
                  <a:gd name="connsiteX31" fmla="*/ 0 w 1850831"/>
                  <a:gd name="connsiteY31" fmla="*/ 44448 h 939879"/>
                  <a:gd name="connsiteX32" fmla="*/ 3527 w 1850831"/>
                  <a:gd name="connsiteY32" fmla="*/ 17658 h 939879"/>
                  <a:gd name="connsiteX33" fmla="*/ 24965 w 1850831"/>
                  <a:gd name="connsiteY33" fmla="*/ 1208 h 939879"/>
                  <a:gd name="connsiteX0" fmla="*/ 1847304 w 1850831"/>
                  <a:gd name="connsiteY0" fmla="*/ 17657 h 939879"/>
                  <a:gd name="connsiteX1" fmla="*/ 1847304 w 1850831"/>
                  <a:gd name="connsiteY1" fmla="*/ 17658 h 939879"/>
                  <a:gd name="connsiteX2" fmla="*/ 1847304 w 1850831"/>
                  <a:gd name="connsiteY2" fmla="*/ 17658 h 939879"/>
                  <a:gd name="connsiteX3" fmla="*/ 1847304 w 1850831"/>
                  <a:gd name="connsiteY3" fmla="*/ 17657 h 939879"/>
                  <a:gd name="connsiteX4" fmla="*/ 3527 w 1850831"/>
                  <a:gd name="connsiteY4" fmla="*/ 17657 h 939879"/>
                  <a:gd name="connsiteX5" fmla="*/ 3527 w 1850831"/>
                  <a:gd name="connsiteY5" fmla="*/ 17658 h 939879"/>
                  <a:gd name="connsiteX6" fmla="*/ 3527 w 1850831"/>
                  <a:gd name="connsiteY6" fmla="*/ 17658 h 939879"/>
                  <a:gd name="connsiteX7" fmla="*/ 3527 w 1850831"/>
                  <a:gd name="connsiteY7" fmla="*/ 17657 h 939879"/>
                  <a:gd name="connsiteX8" fmla="*/ 24965 w 1850831"/>
                  <a:gd name="connsiteY8" fmla="*/ 1208 h 939879"/>
                  <a:gd name="connsiteX9" fmla="*/ 51756 w 1850831"/>
                  <a:gd name="connsiteY9" fmla="*/ 4735 h 939879"/>
                  <a:gd name="connsiteX10" fmla="*/ 326456 w 1850831"/>
                  <a:gd name="connsiteY10" fmla="*/ 163334 h 939879"/>
                  <a:gd name="connsiteX11" fmla="*/ 358768 w 1850831"/>
                  <a:gd name="connsiteY11" fmla="*/ 141548 h 939879"/>
                  <a:gd name="connsiteX12" fmla="*/ 411247 w 1850831"/>
                  <a:gd name="connsiteY12" fmla="*/ 130953 h 939879"/>
                  <a:gd name="connsiteX13" fmla="*/ 928697 w 1850831"/>
                  <a:gd name="connsiteY13" fmla="*/ 353439 h 939879"/>
                  <a:gd name="connsiteX14" fmla="*/ 1440937 w 1850831"/>
                  <a:gd name="connsiteY14" fmla="*/ 130953 h 939879"/>
                  <a:gd name="connsiteX15" fmla="*/ 1493417 w 1850831"/>
                  <a:gd name="connsiteY15" fmla="*/ 141548 h 939879"/>
                  <a:gd name="connsiteX16" fmla="*/ 1525105 w 1850831"/>
                  <a:gd name="connsiteY16" fmla="*/ 162913 h 939879"/>
                  <a:gd name="connsiteX17" fmla="*/ 1799075 w 1850831"/>
                  <a:gd name="connsiteY17" fmla="*/ 4735 h 939879"/>
                  <a:gd name="connsiteX18" fmla="*/ 1825866 w 1850831"/>
                  <a:gd name="connsiteY18" fmla="*/ 1208 h 939879"/>
                  <a:gd name="connsiteX19" fmla="*/ 1847304 w 1850831"/>
                  <a:gd name="connsiteY19" fmla="*/ 17658 h 939879"/>
                  <a:gd name="connsiteX20" fmla="*/ 1850831 w 1850831"/>
                  <a:gd name="connsiteY20" fmla="*/ 44448 h 939879"/>
                  <a:gd name="connsiteX21" fmla="*/ 1834381 w 1850831"/>
                  <a:gd name="connsiteY21" fmla="*/ 65886 h 939879"/>
                  <a:gd name="connsiteX22" fmla="*/ 1566616 w 1850831"/>
                  <a:gd name="connsiteY22" fmla="*/ 220482 h 939879"/>
                  <a:gd name="connsiteX23" fmla="*/ 1575761 w 1850831"/>
                  <a:gd name="connsiteY23" fmla="*/ 265777 h 939879"/>
                  <a:gd name="connsiteX24" fmla="*/ 1575761 w 1850831"/>
                  <a:gd name="connsiteY24" fmla="*/ 535416 h 939879"/>
                  <a:gd name="connsiteX25" fmla="*/ 1171298 w 1850831"/>
                  <a:gd name="connsiteY25" fmla="*/ 939879 h 939879"/>
                  <a:gd name="connsiteX26" fmla="*/ 680886 w 1850831"/>
                  <a:gd name="connsiteY26" fmla="*/ 939878 h 939879"/>
                  <a:gd name="connsiteX27" fmla="*/ 276423 w 1850831"/>
                  <a:gd name="connsiteY27" fmla="*/ 535415 h 939879"/>
                  <a:gd name="connsiteX28" fmla="*/ 276423 w 1850831"/>
                  <a:gd name="connsiteY28" fmla="*/ 265777 h 939879"/>
                  <a:gd name="connsiteX29" fmla="*/ 285427 w 1850831"/>
                  <a:gd name="connsiteY29" fmla="*/ 221181 h 939879"/>
                  <a:gd name="connsiteX30" fmla="*/ 16450 w 1850831"/>
                  <a:gd name="connsiteY30" fmla="*/ 65886 h 939879"/>
                  <a:gd name="connsiteX31" fmla="*/ 0 w 1850831"/>
                  <a:gd name="connsiteY31" fmla="*/ 44448 h 939879"/>
                  <a:gd name="connsiteX32" fmla="*/ 3527 w 1850831"/>
                  <a:gd name="connsiteY32" fmla="*/ 17658 h 939879"/>
                  <a:gd name="connsiteX33" fmla="*/ 24965 w 1850831"/>
                  <a:gd name="connsiteY33" fmla="*/ 1208 h 939879"/>
                  <a:gd name="connsiteX0" fmla="*/ 1847304 w 1850831"/>
                  <a:gd name="connsiteY0" fmla="*/ 17657 h 939879"/>
                  <a:gd name="connsiteX1" fmla="*/ 1847304 w 1850831"/>
                  <a:gd name="connsiteY1" fmla="*/ 17658 h 939879"/>
                  <a:gd name="connsiteX2" fmla="*/ 1847304 w 1850831"/>
                  <a:gd name="connsiteY2" fmla="*/ 17658 h 939879"/>
                  <a:gd name="connsiteX3" fmla="*/ 1847304 w 1850831"/>
                  <a:gd name="connsiteY3" fmla="*/ 17657 h 939879"/>
                  <a:gd name="connsiteX4" fmla="*/ 3527 w 1850831"/>
                  <a:gd name="connsiteY4" fmla="*/ 17657 h 939879"/>
                  <a:gd name="connsiteX5" fmla="*/ 3527 w 1850831"/>
                  <a:gd name="connsiteY5" fmla="*/ 17658 h 939879"/>
                  <a:gd name="connsiteX6" fmla="*/ 3527 w 1850831"/>
                  <a:gd name="connsiteY6" fmla="*/ 17658 h 939879"/>
                  <a:gd name="connsiteX7" fmla="*/ 3527 w 1850831"/>
                  <a:gd name="connsiteY7" fmla="*/ 17657 h 939879"/>
                  <a:gd name="connsiteX8" fmla="*/ 24965 w 1850831"/>
                  <a:gd name="connsiteY8" fmla="*/ 1208 h 939879"/>
                  <a:gd name="connsiteX9" fmla="*/ 51756 w 1850831"/>
                  <a:gd name="connsiteY9" fmla="*/ 4735 h 939879"/>
                  <a:gd name="connsiteX10" fmla="*/ 326456 w 1850831"/>
                  <a:gd name="connsiteY10" fmla="*/ 163334 h 939879"/>
                  <a:gd name="connsiteX11" fmla="*/ 358768 w 1850831"/>
                  <a:gd name="connsiteY11" fmla="*/ 141548 h 939879"/>
                  <a:gd name="connsiteX12" fmla="*/ 411247 w 1850831"/>
                  <a:gd name="connsiteY12" fmla="*/ 130953 h 939879"/>
                  <a:gd name="connsiteX13" fmla="*/ 928697 w 1850831"/>
                  <a:gd name="connsiteY13" fmla="*/ 353439 h 939879"/>
                  <a:gd name="connsiteX14" fmla="*/ 1440937 w 1850831"/>
                  <a:gd name="connsiteY14" fmla="*/ 130953 h 939879"/>
                  <a:gd name="connsiteX15" fmla="*/ 1493417 w 1850831"/>
                  <a:gd name="connsiteY15" fmla="*/ 141548 h 939879"/>
                  <a:gd name="connsiteX16" fmla="*/ 1525105 w 1850831"/>
                  <a:gd name="connsiteY16" fmla="*/ 162913 h 939879"/>
                  <a:gd name="connsiteX17" fmla="*/ 1799075 w 1850831"/>
                  <a:gd name="connsiteY17" fmla="*/ 4735 h 939879"/>
                  <a:gd name="connsiteX18" fmla="*/ 1825866 w 1850831"/>
                  <a:gd name="connsiteY18" fmla="*/ 1208 h 939879"/>
                  <a:gd name="connsiteX19" fmla="*/ 1847304 w 1850831"/>
                  <a:gd name="connsiteY19" fmla="*/ 17658 h 939879"/>
                  <a:gd name="connsiteX20" fmla="*/ 1850831 w 1850831"/>
                  <a:gd name="connsiteY20" fmla="*/ 44448 h 939879"/>
                  <a:gd name="connsiteX21" fmla="*/ 1834381 w 1850831"/>
                  <a:gd name="connsiteY21" fmla="*/ 65886 h 939879"/>
                  <a:gd name="connsiteX22" fmla="*/ 1566616 w 1850831"/>
                  <a:gd name="connsiteY22" fmla="*/ 220482 h 939879"/>
                  <a:gd name="connsiteX23" fmla="*/ 1575761 w 1850831"/>
                  <a:gd name="connsiteY23" fmla="*/ 265777 h 939879"/>
                  <a:gd name="connsiteX24" fmla="*/ 1575761 w 1850831"/>
                  <a:gd name="connsiteY24" fmla="*/ 535416 h 939879"/>
                  <a:gd name="connsiteX25" fmla="*/ 1171298 w 1850831"/>
                  <a:gd name="connsiteY25" fmla="*/ 939879 h 939879"/>
                  <a:gd name="connsiteX26" fmla="*/ 680886 w 1850831"/>
                  <a:gd name="connsiteY26" fmla="*/ 939878 h 939879"/>
                  <a:gd name="connsiteX27" fmla="*/ 276423 w 1850831"/>
                  <a:gd name="connsiteY27" fmla="*/ 535415 h 939879"/>
                  <a:gd name="connsiteX28" fmla="*/ 276423 w 1850831"/>
                  <a:gd name="connsiteY28" fmla="*/ 265777 h 939879"/>
                  <a:gd name="connsiteX29" fmla="*/ 285427 w 1850831"/>
                  <a:gd name="connsiteY29" fmla="*/ 221181 h 939879"/>
                  <a:gd name="connsiteX30" fmla="*/ 16450 w 1850831"/>
                  <a:gd name="connsiteY30" fmla="*/ 65886 h 939879"/>
                  <a:gd name="connsiteX31" fmla="*/ 0 w 1850831"/>
                  <a:gd name="connsiteY31" fmla="*/ 44448 h 939879"/>
                  <a:gd name="connsiteX32" fmla="*/ 3527 w 1850831"/>
                  <a:gd name="connsiteY32" fmla="*/ 17658 h 939879"/>
                  <a:gd name="connsiteX33" fmla="*/ 24965 w 1850831"/>
                  <a:gd name="connsiteY33" fmla="*/ 1208 h 939879"/>
                  <a:gd name="connsiteX0" fmla="*/ 1847304 w 1850831"/>
                  <a:gd name="connsiteY0" fmla="*/ 17657 h 939879"/>
                  <a:gd name="connsiteX1" fmla="*/ 1847304 w 1850831"/>
                  <a:gd name="connsiteY1" fmla="*/ 17658 h 939879"/>
                  <a:gd name="connsiteX2" fmla="*/ 1847304 w 1850831"/>
                  <a:gd name="connsiteY2" fmla="*/ 17658 h 939879"/>
                  <a:gd name="connsiteX3" fmla="*/ 1847304 w 1850831"/>
                  <a:gd name="connsiteY3" fmla="*/ 17657 h 939879"/>
                  <a:gd name="connsiteX4" fmla="*/ 3527 w 1850831"/>
                  <a:gd name="connsiteY4" fmla="*/ 17657 h 939879"/>
                  <a:gd name="connsiteX5" fmla="*/ 3527 w 1850831"/>
                  <a:gd name="connsiteY5" fmla="*/ 17658 h 939879"/>
                  <a:gd name="connsiteX6" fmla="*/ 3527 w 1850831"/>
                  <a:gd name="connsiteY6" fmla="*/ 17658 h 939879"/>
                  <a:gd name="connsiteX7" fmla="*/ 3527 w 1850831"/>
                  <a:gd name="connsiteY7" fmla="*/ 17657 h 939879"/>
                  <a:gd name="connsiteX8" fmla="*/ 24965 w 1850831"/>
                  <a:gd name="connsiteY8" fmla="*/ 1208 h 939879"/>
                  <a:gd name="connsiteX9" fmla="*/ 51756 w 1850831"/>
                  <a:gd name="connsiteY9" fmla="*/ 4735 h 939879"/>
                  <a:gd name="connsiteX10" fmla="*/ 326456 w 1850831"/>
                  <a:gd name="connsiteY10" fmla="*/ 163334 h 939879"/>
                  <a:gd name="connsiteX11" fmla="*/ 358768 w 1850831"/>
                  <a:gd name="connsiteY11" fmla="*/ 141548 h 939879"/>
                  <a:gd name="connsiteX12" fmla="*/ 928697 w 1850831"/>
                  <a:gd name="connsiteY12" fmla="*/ 353439 h 939879"/>
                  <a:gd name="connsiteX13" fmla="*/ 1440937 w 1850831"/>
                  <a:gd name="connsiteY13" fmla="*/ 130953 h 939879"/>
                  <a:gd name="connsiteX14" fmla="*/ 1493417 w 1850831"/>
                  <a:gd name="connsiteY14" fmla="*/ 141548 h 939879"/>
                  <a:gd name="connsiteX15" fmla="*/ 1525105 w 1850831"/>
                  <a:gd name="connsiteY15" fmla="*/ 162913 h 939879"/>
                  <a:gd name="connsiteX16" fmla="*/ 1799075 w 1850831"/>
                  <a:gd name="connsiteY16" fmla="*/ 4735 h 939879"/>
                  <a:gd name="connsiteX17" fmla="*/ 1825866 w 1850831"/>
                  <a:gd name="connsiteY17" fmla="*/ 1208 h 939879"/>
                  <a:gd name="connsiteX18" fmla="*/ 1847304 w 1850831"/>
                  <a:gd name="connsiteY18" fmla="*/ 17658 h 939879"/>
                  <a:gd name="connsiteX19" fmla="*/ 1850831 w 1850831"/>
                  <a:gd name="connsiteY19" fmla="*/ 44448 h 939879"/>
                  <a:gd name="connsiteX20" fmla="*/ 1834381 w 1850831"/>
                  <a:gd name="connsiteY20" fmla="*/ 65886 h 939879"/>
                  <a:gd name="connsiteX21" fmla="*/ 1566616 w 1850831"/>
                  <a:gd name="connsiteY21" fmla="*/ 220482 h 939879"/>
                  <a:gd name="connsiteX22" fmla="*/ 1575761 w 1850831"/>
                  <a:gd name="connsiteY22" fmla="*/ 265777 h 939879"/>
                  <a:gd name="connsiteX23" fmla="*/ 1575761 w 1850831"/>
                  <a:gd name="connsiteY23" fmla="*/ 535416 h 939879"/>
                  <a:gd name="connsiteX24" fmla="*/ 1171298 w 1850831"/>
                  <a:gd name="connsiteY24" fmla="*/ 939879 h 939879"/>
                  <a:gd name="connsiteX25" fmla="*/ 680886 w 1850831"/>
                  <a:gd name="connsiteY25" fmla="*/ 939878 h 939879"/>
                  <a:gd name="connsiteX26" fmla="*/ 276423 w 1850831"/>
                  <a:gd name="connsiteY26" fmla="*/ 535415 h 939879"/>
                  <a:gd name="connsiteX27" fmla="*/ 276423 w 1850831"/>
                  <a:gd name="connsiteY27" fmla="*/ 265777 h 939879"/>
                  <a:gd name="connsiteX28" fmla="*/ 285427 w 1850831"/>
                  <a:gd name="connsiteY28" fmla="*/ 221181 h 939879"/>
                  <a:gd name="connsiteX29" fmla="*/ 16450 w 1850831"/>
                  <a:gd name="connsiteY29" fmla="*/ 65886 h 939879"/>
                  <a:gd name="connsiteX30" fmla="*/ 0 w 1850831"/>
                  <a:gd name="connsiteY30" fmla="*/ 44448 h 939879"/>
                  <a:gd name="connsiteX31" fmla="*/ 3527 w 1850831"/>
                  <a:gd name="connsiteY31" fmla="*/ 17658 h 939879"/>
                  <a:gd name="connsiteX32" fmla="*/ 24965 w 1850831"/>
                  <a:gd name="connsiteY32" fmla="*/ 1208 h 939879"/>
                  <a:gd name="connsiteX0" fmla="*/ 1847304 w 1850831"/>
                  <a:gd name="connsiteY0" fmla="*/ 17657 h 939879"/>
                  <a:gd name="connsiteX1" fmla="*/ 1847304 w 1850831"/>
                  <a:gd name="connsiteY1" fmla="*/ 17658 h 939879"/>
                  <a:gd name="connsiteX2" fmla="*/ 1847304 w 1850831"/>
                  <a:gd name="connsiteY2" fmla="*/ 17658 h 939879"/>
                  <a:gd name="connsiteX3" fmla="*/ 1847304 w 1850831"/>
                  <a:gd name="connsiteY3" fmla="*/ 17657 h 939879"/>
                  <a:gd name="connsiteX4" fmla="*/ 3527 w 1850831"/>
                  <a:gd name="connsiteY4" fmla="*/ 17657 h 939879"/>
                  <a:gd name="connsiteX5" fmla="*/ 3527 w 1850831"/>
                  <a:gd name="connsiteY5" fmla="*/ 17658 h 939879"/>
                  <a:gd name="connsiteX6" fmla="*/ 3527 w 1850831"/>
                  <a:gd name="connsiteY6" fmla="*/ 17658 h 939879"/>
                  <a:gd name="connsiteX7" fmla="*/ 3527 w 1850831"/>
                  <a:gd name="connsiteY7" fmla="*/ 17657 h 939879"/>
                  <a:gd name="connsiteX8" fmla="*/ 24965 w 1850831"/>
                  <a:gd name="connsiteY8" fmla="*/ 1208 h 939879"/>
                  <a:gd name="connsiteX9" fmla="*/ 51756 w 1850831"/>
                  <a:gd name="connsiteY9" fmla="*/ 4735 h 939879"/>
                  <a:gd name="connsiteX10" fmla="*/ 326456 w 1850831"/>
                  <a:gd name="connsiteY10" fmla="*/ 163334 h 939879"/>
                  <a:gd name="connsiteX11" fmla="*/ 358768 w 1850831"/>
                  <a:gd name="connsiteY11" fmla="*/ 141548 h 939879"/>
                  <a:gd name="connsiteX12" fmla="*/ 928697 w 1850831"/>
                  <a:gd name="connsiteY12" fmla="*/ 353439 h 939879"/>
                  <a:gd name="connsiteX13" fmla="*/ 1493417 w 1850831"/>
                  <a:gd name="connsiteY13" fmla="*/ 141548 h 939879"/>
                  <a:gd name="connsiteX14" fmla="*/ 1525105 w 1850831"/>
                  <a:gd name="connsiteY14" fmla="*/ 162913 h 939879"/>
                  <a:gd name="connsiteX15" fmla="*/ 1799075 w 1850831"/>
                  <a:gd name="connsiteY15" fmla="*/ 4735 h 939879"/>
                  <a:gd name="connsiteX16" fmla="*/ 1825866 w 1850831"/>
                  <a:gd name="connsiteY16" fmla="*/ 1208 h 939879"/>
                  <a:gd name="connsiteX17" fmla="*/ 1847304 w 1850831"/>
                  <a:gd name="connsiteY17" fmla="*/ 17658 h 939879"/>
                  <a:gd name="connsiteX18" fmla="*/ 1850831 w 1850831"/>
                  <a:gd name="connsiteY18" fmla="*/ 44448 h 939879"/>
                  <a:gd name="connsiteX19" fmla="*/ 1834381 w 1850831"/>
                  <a:gd name="connsiteY19" fmla="*/ 65886 h 939879"/>
                  <a:gd name="connsiteX20" fmla="*/ 1566616 w 1850831"/>
                  <a:gd name="connsiteY20" fmla="*/ 220482 h 939879"/>
                  <a:gd name="connsiteX21" fmla="*/ 1575761 w 1850831"/>
                  <a:gd name="connsiteY21" fmla="*/ 265777 h 939879"/>
                  <a:gd name="connsiteX22" fmla="*/ 1575761 w 1850831"/>
                  <a:gd name="connsiteY22" fmla="*/ 535416 h 939879"/>
                  <a:gd name="connsiteX23" fmla="*/ 1171298 w 1850831"/>
                  <a:gd name="connsiteY23" fmla="*/ 939879 h 939879"/>
                  <a:gd name="connsiteX24" fmla="*/ 680886 w 1850831"/>
                  <a:gd name="connsiteY24" fmla="*/ 939878 h 939879"/>
                  <a:gd name="connsiteX25" fmla="*/ 276423 w 1850831"/>
                  <a:gd name="connsiteY25" fmla="*/ 535415 h 939879"/>
                  <a:gd name="connsiteX26" fmla="*/ 276423 w 1850831"/>
                  <a:gd name="connsiteY26" fmla="*/ 265777 h 939879"/>
                  <a:gd name="connsiteX27" fmla="*/ 285427 w 1850831"/>
                  <a:gd name="connsiteY27" fmla="*/ 221181 h 939879"/>
                  <a:gd name="connsiteX28" fmla="*/ 16450 w 1850831"/>
                  <a:gd name="connsiteY28" fmla="*/ 65886 h 939879"/>
                  <a:gd name="connsiteX29" fmla="*/ 0 w 1850831"/>
                  <a:gd name="connsiteY29" fmla="*/ 44448 h 939879"/>
                  <a:gd name="connsiteX30" fmla="*/ 3527 w 1850831"/>
                  <a:gd name="connsiteY30" fmla="*/ 17658 h 939879"/>
                  <a:gd name="connsiteX31" fmla="*/ 24965 w 1850831"/>
                  <a:gd name="connsiteY31" fmla="*/ 1208 h 939879"/>
                  <a:gd name="connsiteX0" fmla="*/ 1847304 w 1850831"/>
                  <a:gd name="connsiteY0" fmla="*/ 17657 h 939879"/>
                  <a:gd name="connsiteX1" fmla="*/ 1847304 w 1850831"/>
                  <a:gd name="connsiteY1" fmla="*/ 17658 h 939879"/>
                  <a:gd name="connsiteX2" fmla="*/ 1847304 w 1850831"/>
                  <a:gd name="connsiteY2" fmla="*/ 17658 h 939879"/>
                  <a:gd name="connsiteX3" fmla="*/ 1847304 w 1850831"/>
                  <a:gd name="connsiteY3" fmla="*/ 17657 h 939879"/>
                  <a:gd name="connsiteX4" fmla="*/ 3527 w 1850831"/>
                  <a:gd name="connsiteY4" fmla="*/ 17657 h 939879"/>
                  <a:gd name="connsiteX5" fmla="*/ 3527 w 1850831"/>
                  <a:gd name="connsiteY5" fmla="*/ 17658 h 939879"/>
                  <a:gd name="connsiteX6" fmla="*/ 3527 w 1850831"/>
                  <a:gd name="connsiteY6" fmla="*/ 17658 h 939879"/>
                  <a:gd name="connsiteX7" fmla="*/ 3527 w 1850831"/>
                  <a:gd name="connsiteY7" fmla="*/ 17657 h 939879"/>
                  <a:gd name="connsiteX8" fmla="*/ 24965 w 1850831"/>
                  <a:gd name="connsiteY8" fmla="*/ 1208 h 939879"/>
                  <a:gd name="connsiteX9" fmla="*/ 51756 w 1850831"/>
                  <a:gd name="connsiteY9" fmla="*/ 4735 h 939879"/>
                  <a:gd name="connsiteX10" fmla="*/ 326456 w 1850831"/>
                  <a:gd name="connsiteY10" fmla="*/ 163334 h 939879"/>
                  <a:gd name="connsiteX11" fmla="*/ 358768 w 1850831"/>
                  <a:gd name="connsiteY11" fmla="*/ 141548 h 939879"/>
                  <a:gd name="connsiteX12" fmla="*/ 919110 w 1850831"/>
                  <a:gd name="connsiteY12" fmla="*/ 407766 h 939879"/>
                  <a:gd name="connsiteX13" fmla="*/ 1493417 w 1850831"/>
                  <a:gd name="connsiteY13" fmla="*/ 141548 h 939879"/>
                  <a:gd name="connsiteX14" fmla="*/ 1525105 w 1850831"/>
                  <a:gd name="connsiteY14" fmla="*/ 162913 h 939879"/>
                  <a:gd name="connsiteX15" fmla="*/ 1799075 w 1850831"/>
                  <a:gd name="connsiteY15" fmla="*/ 4735 h 939879"/>
                  <a:gd name="connsiteX16" fmla="*/ 1825866 w 1850831"/>
                  <a:gd name="connsiteY16" fmla="*/ 1208 h 939879"/>
                  <a:gd name="connsiteX17" fmla="*/ 1847304 w 1850831"/>
                  <a:gd name="connsiteY17" fmla="*/ 17658 h 939879"/>
                  <a:gd name="connsiteX18" fmla="*/ 1850831 w 1850831"/>
                  <a:gd name="connsiteY18" fmla="*/ 44448 h 939879"/>
                  <a:gd name="connsiteX19" fmla="*/ 1834381 w 1850831"/>
                  <a:gd name="connsiteY19" fmla="*/ 65886 h 939879"/>
                  <a:gd name="connsiteX20" fmla="*/ 1566616 w 1850831"/>
                  <a:gd name="connsiteY20" fmla="*/ 220482 h 939879"/>
                  <a:gd name="connsiteX21" fmla="*/ 1575761 w 1850831"/>
                  <a:gd name="connsiteY21" fmla="*/ 265777 h 939879"/>
                  <a:gd name="connsiteX22" fmla="*/ 1575761 w 1850831"/>
                  <a:gd name="connsiteY22" fmla="*/ 535416 h 939879"/>
                  <a:gd name="connsiteX23" fmla="*/ 1171298 w 1850831"/>
                  <a:gd name="connsiteY23" fmla="*/ 939879 h 939879"/>
                  <a:gd name="connsiteX24" fmla="*/ 680886 w 1850831"/>
                  <a:gd name="connsiteY24" fmla="*/ 939878 h 939879"/>
                  <a:gd name="connsiteX25" fmla="*/ 276423 w 1850831"/>
                  <a:gd name="connsiteY25" fmla="*/ 535415 h 939879"/>
                  <a:gd name="connsiteX26" fmla="*/ 276423 w 1850831"/>
                  <a:gd name="connsiteY26" fmla="*/ 265777 h 939879"/>
                  <a:gd name="connsiteX27" fmla="*/ 285427 w 1850831"/>
                  <a:gd name="connsiteY27" fmla="*/ 221181 h 939879"/>
                  <a:gd name="connsiteX28" fmla="*/ 16450 w 1850831"/>
                  <a:gd name="connsiteY28" fmla="*/ 65886 h 939879"/>
                  <a:gd name="connsiteX29" fmla="*/ 0 w 1850831"/>
                  <a:gd name="connsiteY29" fmla="*/ 44448 h 939879"/>
                  <a:gd name="connsiteX30" fmla="*/ 3527 w 1850831"/>
                  <a:gd name="connsiteY30" fmla="*/ 17658 h 939879"/>
                  <a:gd name="connsiteX31" fmla="*/ 24965 w 1850831"/>
                  <a:gd name="connsiteY31" fmla="*/ 1208 h 939879"/>
                  <a:gd name="connsiteX0" fmla="*/ 1847304 w 1850831"/>
                  <a:gd name="connsiteY0" fmla="*/ 17657 h 939879"/>
                  <a:gd name="connsiteX1" fmla="*/ 1847304 w 1850831"/>
                  <a:gd name="connsiteY1" fmla="*/ 17658 h 939879"/>
                  <a:gd name="connsiteX2" fmla="*/ 1847304 w 1850831"/>
                  <a:gd name="connsiteY2" fmla="*/ 17658 h 939879"/>
                  <a:gd name="connsiteX3" fmla="*/ 1847304 w 1850831"/>
                  <a:gd name="connsiteY3" fmla="*/ 17657 h 939879"/>
                  <a:gd name="connsiteX4" fmla="*/ 3527 w 1850831"/>
                  <a:gd name="connsiteY4" fmla="*/ 17657 h 939879"/>
                  <a:gd name="connsiteX5" fmla="*/ 3527 w 1850831"/>
                  <a:gd name="connsiteY5" fmla="*/ 17658 h 939879"/>
                  <a:gd name="connsiteX6" fmla="*/ 3527 w 1850831"/>
                  <a:gd name="connsiteY6" fmla="*/ 17658 h 939879"/>
                  <a:gd name="connsiteX7" fmla="*/ 3527 w 1850831"/>
                  <a:gd name="connsiteY7" fmla="*/ 17657 h 939879"/>
                  <a:gd name="connsiteX8" fmla="*/ 24965 w 1850831"/>
                  <a:gd name="connsiteY8" fmla="*/ 1208 h 939879"/>
                  <a:gd name="connsiteX9" fmla="*/ 51756 w 1850831"/>
                  <a:gd name="connsiteY9" fmla="*/ 4735 h 939879"/>
                  <a:gd name="connsiteX10" fmla="*/ 326456 w 1850831"/>
                  <a:gd name="connsiteY10" fmla="*/ 163334 h 939879"/>
                  <a:gd name="connsiteX11" fmla="*/ 358768 w 1850831"/>
                  <a:gd name="connsiteY11" fmla="*/ 141548 h 939879"/>
                  <a:gd name="connsiteX12" fmla="*/ 919110 w 1850831"/>
                  <a:gd name="connsiteY12" fmla="*/ 407766 h 939879"/>
                  <a:gd name="connsiteX13" fmla="*/ 1493417 w 1850831"/>
                  <a:gd name="connsiteY13" fmla="*/ 141548 h 939879"/>
                  <a:gd name="connsiteX14" fmla="*/ 1525105 w 1850831"/>
                  <a:gd name="connsiteY14" fmla="*/ 162913 h 939879"/>
                  <a:gd name="connsiteX15" fmla="*/ 1799075 w 1850831"/>
                  <a:gd name="connsiteY15" fmla="*/ 4735 h 939879"/>
                  <a:gd name="connsiteX16" fmla="*/ 1825866 w 1850831"/>
                  <a:gd name="connsiteY16" fmla="*/ 1208 h 939879"/>
                  <a:gd name="connsiteX17" fmla="*/ 1847304 w 1850831"/>
                  <a:gd name="connsiteY17" fmla="*/ 17658 h 939879"/>
                  <a:gd name="connsiteX18" fmla="*/ 1850831 w 1850831"/>
                  <a:gd name="connsiteY18" fmla="*/ 44448 h 939879"/>
                  <a:gd name="connsiteX19" fmla="*/ 1834381 w 1850831"/>
                  <a:gd name="connsiteY19" fmla="*/ 65886 h 939879"/>
                  <a:gd name="connsiteX20" fmla="*/ 1566616 w 1850831"/>
                  <a:gd name="connsiteY20" fmla="*/ 220482 h 939879"/>
                  <a:gd name="connsiteX21" fmla="*/ 1575761 w 1850831"/>
                  <a:gd name="connsiteY21" fmla="*/ 265777 h 939879"/>
                  <a:gd name="connsiteX22" fmla="*/ 1575761 w 1850831"/>
                  <a:gd name="connsiteY22" fmla="*/ 535416 h 939879"/>
                  <a:gd name="connsiteX23" fmla="*/ 1171298 w 1850831"/>
                  <a:gd name="connsiteY23" fmla="*/ 939879 h 939879"/>
                  <a:gd name="connsiteX24" fmla="*/ 680886 w 1850831"/>
                  <a:gd name="connsiteY24" fmla="*/ 939878 h 939879"/>
                  <a:gd name="connsiteX25" fmla="*/ 276423 w 1850831"/>
                  <a:gd name="connsiteY25" fmla="*/ 535415 h 939879"/>
                  <a:gd name="connsiteX26" fmla="*/ 276423 w 1850831"/>
                  <a:gd name="connsiteY26" fmla="*/ 265777 h 939879"/>
                  <a:gd name="connsiteX27" fmla="*/ 285427 w 1850831"/>
                  <a:gd name="connsiteY27" fmla="*/ 221181 h 939879"/>
                  <a:gd name="connsiteX28" fmla="*/ 16450 w 1850831"/>
                  <a:gd name="connsiteY28" fmla="*/ 65886 h 939879"/>
                  <a:gd name="connsiteX29" fmla="*/ 0 w 1850831"/>
                  <a:gd name="connsiteY29" fmla="*/ 44448 h 939879"/>
                  <a:gd name="connsiteX30" fmla="*/ 3527 w 1850831"/>
                  <a:gd name="connsiteY30" fmla="*/ 17658 h 939879"/>
                  <a:gd name="connsiteX31" fmla="*/ 24965 w 1850831"/>
                  <a:gd name="connsiteY31" fmla="*/ 1208 h 939879"/>
                  <a:gd name="connsiteX0" fmla="*/ 1847304 w 1850831"/>
                  <a:gd name="connsiteY0" fmla="*/ 17657 h 939879"/>
                  <a:gd name="connsiteX1" fmla="*/ 1847304 w 1850831"/>
                  <a:gd name="connsiteY1" fmla="*/ 17658 h 939879"/>
                  <a:gd name="connsiteX2" fmla="*/ 1847304 w 1850831"/>
                  <a:gd name="connsiteY2" fmla="*/ 17658 h 939879"/>
                  <a:gd name="connsiteX3" fmla="*/ 1847304 w 1850831"/>
                  <a:gd name="connsiteY3" fmla="*/ 17657 h 939879"/>
                  <a:gd name="connsiteX4" fmla="*/ 3527 w 1850831"/>
                  <a:gd name="connsiteY4" fmla="*/ 17657 h 939879"/>
                  <a:gd name="connsiteX5" fmla="*/ 3527 w 1850831"/>
                  <a:gd name="connsiteY5" fmla="*/ 17658 h 939879"/>
                  <a:gd name="connsiteX6" fmla="*/ 3527 w 1850831"/>
                  <a:gd name="connsiteY6" fmla="*/ 17658 h 939879"/>
                  <a:gd name="connsiteX7" fmla="*/ 3527 w 1850831"/>
                  <a:gd name="connsiteY7" fmla="*/ 17657 h 939879"/>
                  <a:gd name="connsiteX8" fmla="*/ 24965 w 1850831"/>
                  <a:gd name="connsiteY8" fmla="*/ 1208 h 939879"/>
                  <a:gd name="connsiteX9" fmla="*/ 51756 w 1850831"/>
                  <a:gd name="connsiteY9" fmla="*/ 4735 h 939879"/>
                  <a:gd name="connsiteX10" fmla="*/ 326456 w 1850831"/>
                  <a:gd name="connsiteY10" fmla="*/ 163334 h 939879"/>
                  <a:gd name="connsiteX11" fmla="*/ 358768 w 1850831"/>
                  <a:gd name="connsiteY11" fmla="*/ 141548 h 939879"/>
                  <a:gd name="connsiteX12" fmla="*/ 931893 w 1850831"/>
                  <a:gd name="connsiteY12" fmla="*/ 407766 h 939879"/>
                  <a:gd name="connsiteX13" fmla="*/ 1493417 w 1850831"/>
                  <a:gd name="connsiteY13" fmla="*/ 141548 h 939879"/>
                  <a:gd name="connsiteX14" fmla="*/ 1525105 w 1850831"/>
                  <a:gd name="connsiteY14" fmla="*/ 162913 h 939879"/>
                  <a:gd name="connsiteX15" fmla="*/ 1799075 w 1850831"/>
                  <a:gd name="connsiteY15" fmla="*/ 4735 h 939879"/>
                  <a:gd name="connsiteX16" fmla="*/ 1825866 w 1850831"/>
                  <a:gd name="connsiteY16" fmla="*/ 1208 h 939879"/>
                  <a:gd name="connsiteX17" fmla="*/ 1847304 w 1850831"/>
                  <a:gd name="connsiteY17" fmla="*/ 17658 h 939879"/>
                  <a:gd name="connsiteX18" fmla="*/ 1850831 w 1850831"/>
                  <a:gd name="connsiteY18" fmla="*/ 44448 h 939879"/>
                  <a:gd name="connsiteX19" fmla="*/ 1834381 w 1850831"/>
                  <a:gd name="connsiteY19" fmla="*/ 65886 h 939879"/>
                  <a:gd name="connsiteX20" fmla="*/ 1566616 w 1850831"/>
                  <a:gd name="connsiteY20" fmla="*/ 220482 h 939879"/>
                  <a:gd name="connsiteX21" fmla="*/ 1575761 w 1850831"/>
                  <a:gd name="connsiteY21" fmla="*/ 265777 h 939879"/>
                  <a:gd name="connsiteX22" fmla="*/ 1575761 w 1850831"/>
                  <a:gd name="connsiteY22" fmla="*/ 535416 h 939879"/>
                  <a:gd name="connsiteX23" fmla="*/ 1171298 w 1850831"/>
                  <a:gd name="connsiteY23" fmla="*/ 939879 h 939879"/>
                  <a:gd name="connsiteX24" fmla="*/ 680886 w 1850831"/>
                  <a:gd name="connsiteY24" fmla="*/ 939878 h 939879"/>
                  <a:gd name="connsiteX25" fmla="*/ 276423 w 1850831"/>
                  <a:gd name="connsiteY25" fmla="*/ 535415 h 939879"/>
                  <a:gd name="connsiteX26" fmla="*/ 276423 w 1850831"/>
                  <a:gd name="connsiteY26" fmla="*/ 265777 h 939879"/>
                  <a:gd name="connsiteX27" fmla="*/ 285427 w 1850831"/>
                  <a:gd name="connsiteY27" fmla="*/ 221181 h 939879"/>
                  <a:gd name="connsiteX28" fmla="*/ 16450 w 1850831"/>
                  <a:gd name="connsiteY28" fmla="*/ 65886 h 939879"/>
                  <a:gd name="connsiteX29" fmla="*/ 0 w 1850831"/>
                  <a:gd name="connsiteY29" fmla="*/ 44448 h 939879"/>
                  <a:gd name="connsiteX30" fmla="*/ 3527 w 1850831"/>
                  <a:gd name="connsiteY30" fmla="*/ 17658 h 939879"/>
                  <a:gd name="connsiteX31" fmla="*/ 24965 w 1850831"/>
                  <a:gd name="connsiteY31" fmla="*/ 1208 h 939879"/>
                  <a:gd name="connsiteX0" fmla="*/ 1847304 w 1850831"/>
                  <a:gd name="connsiteY0" fmla="*/ 17657 h 997403"/>
                  <a:gd name="connsiteX1" fmla="*/ 1847304 w 1850831"/>
                  <a:gd name="connsiteY1" fmla="*/ 17658 h 997403"/>
                  <a:gd name="connsiteX2" fmla="*/ 1847304 w 1850831"/>
                  <a:gd name="connsiteY2" fmla="*/ 17658 h 997403"/>
                  <a:gd name="connsiteX3" fmla="*/ 1847304 w 1850831"/>
                  <a:gd name="connsiteY3" fmla="*/ 17657 h 997403"/>
                  <a:gd name="connsiteX4" fmla="*/ 3527 w 1850831"/>
                  <a:gd name="connsiteY4" fmla="*/ 17657 h 997403"/>
                  <a:gd name="connsiteX5" fmla="*/ 3527 w 1850831"/>
                  <a:gd name="connsiteY5" fmla="*/ 17658 h 997403"/>
                  <a:gd name="connsiteX6" fmla="*/ 3527 w 1850831"/>
                  <a:gd name="connsiteY6" fmla="*/ 17658 h 997403"/>
                  <a:gd name="connsiteX7" fmla="*/ 3527 w 1850831"/>
                  <a:gd name="connsiteY7" fmla="*/ 17657 h 997403"/>
                  <a:gd name="connsiteX8" fmla="*/ 24965 w 1850831"/>
                  <a:gd name="connsiteY8" fmla="*/ 1208 h 997403"/>
                  <a:gd name="connsiteX9" fmla="*/ 51756 w 1850831"/>
                  <a:gd name="connsiteY9" fmla="*/ 4735 h 997403"/>
                  <a:gd name="connsiteX10" fmla="*/ 326456 w 1850831"/>
                  <a:gd name="connsiteY10" fmla="*/ 163334 h 997403"/>
                  <a:gd name="connsiteX11" fmla="*/ 358768 w 1850831"/>
                  <a:gd name="connsiteY11" fmla="*/ 141548 h 997403"/>
                  <a:gd name="connsiteX12" fmla="*/ 931893 w 1850831"/>
                  <a:gd name="connsiteY12" fmla="*/ 407766 h 997403"/>
                  <a:gd name="connsiteX13" fmla="*/ 1493417 w 1850831"/>
                  <a:gd name="connsiteY13" fmla="*/ 141548 h 997403"/>
                  <a:gd name="connsiteX14" fmla="*/ 1525105 w 1850831"/>
                  <a:gd name="connsiteY14" fmla="*/ 162913 h 997403"/>
                  <a:gd name="connsiteX15" fmla="*/ 1799075 w 1850831"/>
                  <a:gd name="connsiteY15" fmla="*/ 4735 h 997403"/>
                  <a:gd name="connsiteX16" fmla="*/ 1825866 w 1850831"/>
                  <a:gd name="connsiteY16" fmla="*/ 1208 h 997403"/>
                  <a:gd name="connsiteX17" fmla="*/ 1847304 w 1850831"/>
                  <a:gd name="connsiteY17" fmla="*/ 17658 h 997403"/>
                  <a:gd name="connsiteX18" fmla="*/ 1850831 w 1850831"/>
                  <a:gd name="connsiteY18" fmla="*/ 44448 h 997403"/>
                  <a:gd name="connsiteX19" fmla="*/ 1834381 w 1850831"/>
                  <a:gd name="connsiteY19" fmla="*/ 65886 h 997403"/>
                  <a:gd name="connsiteX20" fmla="*/ 1566616 w 1850831"/>
                  <a:gd name="connsiteY20" fmla="*/ 220482 h 997403"/>
                  <a:gd name="connsiteX21" fmla="*/ 1575761 w 1850831"/>
                  <a:gd name="connsiteY21" fmla="*/ 265777 h 997403"/>
                  <a:gd name="connsiteX22" fmla="*/ 1575761 w 1850831"/>
                  <a:gd name="connsiteY22" fmla="*/ 535416 h 997403"/>
                  <a:gd name="connsiteX23" fmla="*/ 1168102 w 1850831"/>
                  <a:gd name="connsiteY23" fmla="*/ 997403 h 997403"/>
                  <a:gd name="connsiteX24" fmla="*/ 680886 w 1850831"/>
                  <a:gd name="connsiteY24" fmla="*/ 939878 h 997403"/>
                  <a:gd name="connsiteX25" fmla="*/ 276423 w 1850831"/>
                  <a:gd name="connsiteY25" fmla="*/ 535415 h 997403"/>
                  <a:gd name="connsiteX26" fmla="*/ 276423 w 1850831"/>
                  <a:gd name="connsiteY26" fmla="*/ 265777 h 997403"/>
                  <a:gd name="connsiteX27" fmla="*/ 285427 w 1850831"/>
                  <a:gd name="connsiteY27" fmla="*/ 221181 h 997403"/>
                  <a:gd name="connsiteX28" fmla="*/ 16450 w 1850831"/>
                  <a:gd name="connsiteY28" fmla="*/ 65886 h 997403"/>
                  <a:gd name="connsiteX29" fmla="*/ 0 w 1850831"/>
                  <a:gd name="connsiteY29" fmla="*/ 44448 h 997403"/>
                  <a:gd name="connsiteX30" fmla="*/ 3527 w 1850831"/>
                  <a:gd name="connsiteY30" fmla="*/ 17658 h 997403"/>
                  <a:gd name="connsiteX31" fmla="*/ 24965 w 1850831"/>
                  <a:gd name="connsiteY31" fmla="*/ 1208 h 997403"/>
                  <a:gd name="connsiteX0" fmla="*/ 1847304 w 1850831"/>
                  <a:gd name="connsiteY0" fmla="*/ 17657 h 997403"/>
                  <a:gd name="connsiteX1" fmla="*/ 1847304 w 1850831"/>
                  <a:gd name="connsiteY1" fmla="*/ 17658 h 997403"/>
                  <a:gd name="connsiteX2" fmla="*/ 1847304 w 1850831"/>
                  <a:gd name="connsiteY2" fmla="*/ 17658 h 997403"/>
                  <a:gd name="connsiteX3" fmla="*/ 1847304 w 1850831"/>
                  <a:gd name="connsiteY3" fmla="*/ 17657 h 997403"/>
                  <a:gd name="connsiteX4" fmla="*/ 3527 w 1850831"/>
                  <a:gd name="connsiteY4" fmla="*/ 17657 h 997403"/>
                  <a:gd name="connsiteX5" fmla="*/ 3527 w 1850831"/>
                  <a:gd name="connsiteY5" fmla="*/ 17658 h 997403"/>
                  <a:gd name="connsiteX6" fmla="*/ 3527 w 1850831"/>
                  <a:gd name="connsiteY6" fmla="*/ 17658 h 997403"/>
                  <a:gd name="connsiteX7" fmla="*/ 3527 w 1850831"/>
                  <a:gd name="connsiteY7" fmla="*/ 17657 h 997403"/>
                  <a:gd name="connsiteX8" fmla="*/ 24965 w 1850831"/>
                  <a:gd name="connsiteY8" fmla="*/ 1208 h 997403"/>
                  <a:gd name="connsiteX9" fmla="*/ 51756 w 1850831"/>
                  <a:gd name="connsiteY9" fmla="*/ 4735 h 997403"/>
                  <a:gd name="connsiteX10" fmla="*/ 326456 w 1850831"/>
                  <a:gd name="connsiteY10" fmla="*/ 163334 h 997403"/>
                  <a:gd name="connsiteX11" fmla="*/ 358768 w 1850831"/>
                  <a:gd name="connsiteY11" fmla="*/ 141548 h 997403"/>
                  <a:gd name="connsiteX12" fmla="*/ 931893 w 1850831"/>
                  <a:gd name="connsiteY12" fmla="*/ 407766 h 997403"/>
                  <a:gd name="connsiteX13" fmla="*/ 1493417 w 1850831"/>
                  <a:gd name="connsiteY13" fmla="*/ 141548 h 997403"/>
                  <a:gd name="connsiteX14" fmla="*/ 1525105 w 1850831"/>
                  <a:gd name="connsiteY14" fmla="*/ 162913 h 997403"/>
                  <a:gd name="connsiteX15" fmla="*/ 1799075 w 1850831"/>
                  <a:gd name="connsiteY15" fmla="*/ 4735 h 997403"/>
                  <a:gd name="connsiteX16" fmla="*/ 1825866 w 1850831"/>
                  <a:gd name="connsiteY16" fmla="*/ 1208 h 997403"/>
                  <a:gd name="connsiteX17" fmla="*/ 1847304 w 1850831"/>
                  <a:gd name="connsiteY17" fmla="*/ 17658 h 997403"/>
                  <a:gd name="connsiteX18" fmla="*/ 1850831 w 1850831"/>
                  <a:gd name="connsiteY18" fmla="*/ 44448 h 997403"/>
                  <a:gd name="connsiteX19" fmla="*/ 1834381 w 1850831"/>
                  <a:gd name="connsiteY19" fmla="*/ 65886 h 997403"/>
                  <a:gd name="connsiteX20" fmla="*/ 1566616 w 1850831"/>
                  <a:gd name="connsiteY20" fmla="*/ 220482 h 997403"/>
                  <a:gd name="connsiteX21" fmla="*/ 1575761 w 1850831"/>
                  <a:gd name="connsiteY21" fmla="*/ 265777 h 997403"/>
                  <a:gd name="connsiteX22" fmla="*/ 1575761 w 1850831"/>
                  <a:gd name="connsiteY22" fmla="*/ 535416 h 997403"/>
                  <a:gd name="connsiteX23" fmla="*/ 1168102 w 1850831"/>
                  <a:gd name="connsiteY23" fmla="*/ 997403 h 997403"/>
                  <a:gd name="connsiteX24" fmla="*/ 687278 w 1850831"/>
                  <a:gd name="connsiteY24" fmla="*/ 994205 h 997403"/>
                  <a:gd name="connsiteX25" fmla="*/ 276423 w 1850831"/>
                  <a:gd name="connsiteY25" fmla="*/ 535415 h 997403"/>
                  <a:gd name="connsiteX26" fmla="*/ 276423 w 1850831"/>
                  <a:gd name="connsiteY26" fmla="*/ 265777 h 997403"/>
                  <a:gd name="connsiteX27" fmla="*/ 285427 w 1850831"/>
                  <a:gd name="connsiteY27" fmla="*/ 221181 h 997403"/>
                  <a:gd name="connsiteX28" fmla="*/ 16450 w 1850831"/>
                  <a:gd name="connsiteY28" fmla="*/ 65886 h 997403"/>
                  <a:gd name="connsiteX29" fmla="*/ 0 w 1850831"/>
                  <a:gd name="connsiteY29" fmla="*/ 44448 h 997403"/>
                  <a:gd name="connsiteX30" fmla="*/ 3527 w 1850831"/>
                  <a:gd name="connsiteY30" fmla="*/ 17658 h 997403"/>
                  <a:gd name="connsiteX31" fmla="*/ 24965 w 1850831"/>
                  <a:gd name="connsiteY31" fmla="*/ 1208 h 997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50831" h="997403">
                    <a:moveTo>
                      <a:pt x="1847304" y="17657"/>
                    </a:moveTo>
                    <a:lnTo>
                      <a:pt x="1847304" y="17658"/>
                    </a:lnTo>
                    <a:lnTo>
                      <a:pt x="1847304" y="17658"/>
                    </a:lnTo>
                    <a:lnTo>
                      <a:pt x="1847304" y="17657"/>
                    </a:lnTo>
                    <a:close/>
                    <a:moveTo>
                      <a:pt x="3527" y="17657"/>
                    </a:moveTo>
                    <a:lnTo>
                      <a:pt x="3527" y="17658"/>
                    </a:lnTo>
                    <a:lnTo>
                      <a:pt x="3527" y="17658"/>
                    </a:lnTo>
                    <a:lnTo>
                      <a:pt x="3527" y="17657"/>
                    </a:lnTo>
                    <a:close/>
                    <a:moveTo>
                      <a:pt x="24965" y="1208"/>
                    </a:moveTo>
                    <a:cubicBezTo>
                      <a:pt x="33693" y="-1130"/>
                      <a:pt x="43312" y="-139"/>
                      <a:pt x="51756" y="4735"/>
                    </a:cubicBezTo>
                    <a:lnTo>
                      <a:pt x="326456" y="163334"/>
                    </a:lnTo>
                    <a:lnTo>
                      <a:pt x="358768" y="141548"/>
                    </a:lnTo>
                    <a:cubicBezTo>
                      <a:pt x="459142" y="173232"/>
                      <a:pt x="605368" y="401374"/>
                      <a:pt x="931893" y="407766"/>
                    </a:cubicBezTo>
                    <a:cubicBezTo>
                      <a:pt x="1258418" y="414158"/>
                      <a:pt x="1394016" y="173302"/>
                      <a:pt x="1493417" y="141548"/>
                    </a:cubicBezTo>
                    <a:lnTo>
                      <a:pt x="1525105" y="162913"/>
                    </a:lnTo>
                    <a:lnTo>
                      <a:pt x="1799075" y="4735"/>
                    </a:lnTo>
                    <a:cubicBezTo>
                      <a:pt x="1807519" y="-139"/>
                      <a:pt x="1817139" y="-1130"/>
                      <a:pt x="1825866" y="1208"/>
                    </a:cubicBezTo>
                    <a:lnTo>
                      <a:pt x="1847304" y="17658"/>
                    </a:lnTo>
                    <a:lnTo>
                      <a:pt x="1850831" y="44448"/>
                    </a:lnTo>
                    <a:cubicBezTo>
                      <a:pt x="1848492" y="53176"/>
                      <a:pt x="1842824" y="61012"/>
                      <a:pt x="1834381" y="65886"/>
                    </a:cubicBezTo>
                    <a:lnTo>
                      <a:pt x="1566616" y="220482"/>
                    </a:lnTo>
                    <a:lnTo>
                      <a:pt x="1575761" y="265777"/>
                    </a:lnTo>
                    <a:lnTo>
                      <a:pt x="1575761" y="535416"/>
                    </a:lnTo>
                    <a:cubicBezTo>
                      <a:pt x="1575761" y="758795"/>
                      <a:pt x="1391481" y="997403"/>
                      <a:pt x="1168102" y="997403"/>
                    </a:cubicBezTo>
                    <a:lnTo>
                      <a:pt x="687278" y="994205"/>
                    </a:lnTo>
                    <a:cubicBezTo>
                      <a:pt x="463899" y="994205"/>
                      <a:pt x="276423" y="758794"/>
                      <a:pt x="276423" y="535415"/>
                    </a:cubicBezTo>
                    <a:lnTo>
                      <a:pt x="276423" y="265777"/>
                    </a:lnTo>
                    <a:lnTo>
                      <a:pt x="285427" y="221181"/>
                    </a:lnTo>
                    <a:lnTo>
                      <a:pt x="16450" y="65886"/>
                    </a:lnTo>
                    <a:cubicBezTo>
                      <a:pt x="8007" y="61012"/>
                      <a:pt x="2339" y="53176"/>
                      <a:pt x="0" y="44448"/>
                    </a:cubicBezTo>
                    <a:lnTo>
                      <a:pt x="3527" y="17658"/>
                    </a:lnTo>
                    <a:lnTo>
                      <a:pt x="24965" y="120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8793A41-1298-4A31-AC83-B599D761B27F}"/>
                  </a:ext>
                </a:extLst>
              </p:cNvPr>
              <p:cNvSpPr/>
              <p:nvPr/>
            </p:nvSpPr>
            <p:spPr bwMode="auto">
              <a:xfrm>
                <a:off x="2297705" y="4452399"/>
                <a:ext cx="360040" cy="326172"/>
              </a:xfrm>
              <a:custGeom>
                <a:avLst/>
                <a:gdLst>
                  <a:gd name="connsiteX0" fmla="*/ 84511 w 360040"/>
                  <a:gd name="connsiteY0" fmla="*/ 0 h 326172"/>
                  <a:gd name="connsiteX1" fmla="*/ 109948 w 360040"/>
                  <a:gd name="connsiteY1" fmla="*/ 10407 h 326172"/>
                  <a:gd name="connsiteX2" fmla="*/ 180020 w 360040"/>
                  <a:gd name="connsiteY2" fmla="*/ 18991 h 326172"/>
                  <a:gd name="connsiteX3" fmla="*/ 250092 w 360040"/>
                  <a:gd name="connsiteY3" fmla="*/ 10407 h 326172"/>
                  <a:gd name="connsiteX4" fmla="*/ 275529 w 360040"/>
                  <a:gd name="connsiteY4" fmla="*/ 0 h 326172"/>
                  <a:gd name="connsiteX5" fmla="*/ 307313 w 360040"/>
                  <a:gd name="connsiteY5" fmla="*/ 48014 h 326172"/>
                  <a:gd name="connsiteX6" fmla="*/ 360040 w 360040"/>
                  <a:gd name="connsiteY6" fmla="*/ 216934 h 326172"/>
                  <a:gd name="connsiteX7" fmla="*/ 180020 w 360040"/>
                  <a:gd name="connsiteY7" fmla="*/ 326172 h 326172"/>
                  <a:gd name="connsiteX8" fmla="*/ 0 w 360040"/>
                  <a:gd name="connsiteY8" fmla="*/ 216934 h 326172"/>
                  <a:gd name="connsiteX9" fmla="*/ 52727 w 360040"/>
                  <a:gd name="connsiteY9" fmla="*/ 48014 h 326172"/>
                  <a:gd name="connsiteX0" fmla="*/ 84511 w 360040"/>
                  <a:gd name="connsiteY0" fmla="*/ 119122 h 445294"/>
                  <a:gd name="connsiteX1" fmla="*/ 109948 w 360040"/>
                  <a:gd name="connsiteY1" fmla="*/ 129529 h 445294"/>
                  <a:gd name="connsiteX2" fmla="*/ 180020 w 360040"/>
                  <a:gd name="connsiteY2" fmla="*/ 0 h 445294"/>
                  <a:gd name="connsiteX3" fmla="*/ 250092 w 360040"/>
                  <a:gd name="connsiteY3" fmla="*/ 129529 h 445294"/>
                  <a:gd name="connsiteX4" fmla="*/ 275529 w 360040"/>
                  <a:gd name="connsiteY4" fmla="*/ 119122 h 445294"/>
                  <a:gd name="connsiteX5" fmla="*/ 307313 w 360040"/>
                  <a:gd name="connsiteY5" fmla="*/ 167136 h 445294"/>
                  <a:gd name="connsiteX6" fmla="*/ 360040 w 360040"/>
                  <a:gd name="connsiteY6" fmla="*/ 336056 h 445294"/>
                  <a:gd name="connsiteX7" fmla="*/ 180020 w 360040"/>
                  <a:gd name="connsiteY7" fmla="*/ 445294 h 445294"/>
                  <a:gd name="connsiteX8" fmla="*/ 0 w 360040"/>
                  <a:gd name="connsiteY8" fmla="*/ 336056 h 445294"/>
                  <a:gd name="connsiteX9" fmla="*/ 52727 w 360040"/>
                  <a:gd name="connsiteY9" fmla="*/ 167136 h 445294"/>
                  <a:gd name="connsiteX10" fmla="*/ 84511 w 360040"/>
                  <a:gd name="connsiteY10" fmla="*/ 119122 h 445294"/>
                  <a:gd name="connsiteX0" fmla="*/ 180020 w 360040"/>
                  <a:gd name="connsiteY0" fmla="*/ 0 h 445294"/>
                  <a:gd name="connsiteX1" fmla="*/ 250092 w 360040"/>
                  <a:gd name="connsiteY1" fmla="*/ 129529 h 445294"/>
                  <a:gd name="connsiteX2" fmla="*/ 275529 w 360040"/>
                  <a:gd name="connsiteY2" fmla="*/ 119122 h 445294"/>
                  <a:gd name="connsiteX3" fmla="*/ 307313 w 360040"/>
                  <a:gd name="connsiteY3" fmla="*/ 167136 h 445294"/>
                  <a:gd name="connsiteX4" fmla="*/ 360040 w 360040"/>
                  <a:gd name="connsiteY4" fmla="*/ 336056 h 445294"/>
                  <a:gd name="connsiteX5" fmla="*/ 180020 w 360040"/>
                  <a:gd name="connsiteY5" fmla="*/ 445294 h 445294"/>
                  <a:gd name="connsiteX6" fmla="*/ 0 w 360040"/>
                  <a:gd name="connsiteY6" fmla="*/ 336056 h 445294"/>
                  <a:gd name="connsiteX7" fmla="*/ 52727 w 360040"/>
                  <a:gd name="connsiteY7" fmla="*/ 167136 h 445294"/>
                  <a:gd name="connsiteX8" fmla="*/ 84511 w 360040"/>
                  <a:gd name="connsiteY8" fmla="*/ 119122 h 445294"/>
                  <a:gd name="connsiteX9" fmla="*/ 109948 w 360040"/>
                  <a:gd name="connsiteY9" fmla="*/ 129529 h 445294"/>
                  <a:gd name="connsiteX10" fmla="*/ 271460 w 360040"/>
                  <a:gd name="connsiteY10" fmla="*/ 91440 h 445294"/>
                  <a:gd name="connsiteX0" fmla="*/ 250092 w 360040"/>
                  <a:gd name="connsiteY0" fmla="*/ 69944 h 385709"/>
                  <a:gd name="connsiteX1" fmla="*/ 275529 w 360040"/>
                  <a:gd name="connsiteY1" fmla="*/ 59537 h 385709"/>
                  <a:gd name="connsiteX2" fmla="*/ 307313 w 360040"/>
                  <a:gd name="connsiteY2" fmla="*/ 107551 h 385709"/>
                  <a:gd name="connsiteX3" fmla="*/ 360040 w 360040"/>
                  <a:gd name="connsiteY3" fmla="*/ 276471 h 385709"/>
                  <a:gd name="connsiteX4" fmla="*/ 180020 w 360040"/>
                  <a:gd name="connsiteY4" fmla="*/ 385709 h 385709"/>
                  <a:gd name="connsiteX5" fmla="*/ 0 w 360040"/>
                  <a:gd name="connsiteY5" fmla="*/ 276471 h 385709"/>
                  <a:gd name="connsiteX6" fmla="*/ 52727 w 360040"/>
                  <a:gd name="connsiteY6" fmla="*/ 107551 h 385709"/>
                  <a:gd name="connsiteX7" fmla="*/ 84511 w 360040"/>
                  <a:gd name="connsiteY7" fmla="*/ 59537 h 385709"/>
                  <a:gd name="connsiteX8" fmla="*/ 109948 w 360040"/>
                  <a:gd name="connsiteY8" fmla="*/ 69944 h 385709"/>
                  <a:gd name="connsiteX9" fmla="*/ 271460 w 360040"/>
                  <a:gd name="connsiteY9" fmla="*/ 31855 h 385709"/>
                  <a:gd name="connsiteX0" fmla="*/ 250092 w 360040"/>
                  <a:gd name="connsiteY0" fmla="*/ 38089 h 353854"/>
                  <a:gd name="connsiteX1" fmla="*/ 275529 w 360040"/>
                  <a:gd name="connsiteY1" fmla="*/ 27682 h 353854"/>
                  <a:gd name="connsiteX2" fmla="*/ 307313 w 360040"/>
                  <a:gd name="connsiteY2" fmla="*/ 75696 h 353854"/>
                  <a:gd name="connsiteX3" fmla="*/ 360040 w 360040"/>
                  <a:gd name="connsiteY3" fmla="*/ 244616 h 353854"/>
                  <a:gd name="connsiteX4" fmla="*/ 180020 w 360040"/>
                  <a:gd name="connsiteY4" fmla="*/ 353854 h 353854"/>
                  <a:gd name="connsiteX5" fmla="*/ 0 w 360040"/>
                  <a:gd name="connsiteY5" fmla="*/ 244616 h 353854"/>
                  <a:gd name="connsiteX6" fmla="*/ 52727 w 360040"/>
                  <a:gd name="connsiteY6" fmla="*/ 75696 h 353854"/>
                  <a:gd name="connsiteX7" fmla="*/ 84511 w 360040"/>
                  <a:gd name="connsiteY7" fmla="*/ 27682 h 353854"/>
                  <a:gd name="connsiteX8" fmla="*/ 271460 w 360040"/>
                  <a:gd name="connsiteY8" fmla="*/ 0 h 353854"/>
                  <a:gd name="connsiteX0" fmla="*/ 250092 w 360040"/>
                  <a:gd name="connsiteY0" fmla="*/ 10407 h 326172"/>
                  <a:gd name="connsiteX1" fmla="*/ 275529 w 360040"/>
                  <a:gd name="connsiteY1" fmla="*/ 0 h 326172"/>
                  <a:gd name="connsiteX2" fmla="*/ 307313 w 360040"/>
                  <a:gd name="connsiteY2" fmla="*/ 48014 h 326172"/>
                  <a:gd name="connsiteX3" fmla="*/ 360040 w 360040"/>
                  <a:gd name="connsiteY3" fmla="*/ 216934 h 326172"/>
                  <a:gd name="connsiteX4" fmla="*/ 180020 w 360040"/>
                  <a:gd name="connsiteY4" fmla="*/ 326172 h 326172"/>
                  <a:gd name="connsiteX5" fmla="*/ 0 w 360040"/>
                  <a:gd name="connsiteY5" fmla="*/ 216934 h 326172"/>
                  <a:gd name="connsiteX6" fmla="*/ 52727 w 360040"/>
                  <a:gd name="connsiteY6" fmla="*/ 48014 h 326172"/>
                  <a:gd name="connsiteX7" fmla="*/ 84511 w 360040"/>
                  <a:gd name="connsiteY7" fmla="*/ 0 h 326172"/>
                  <a:gd name="connsiteX0" fmla="*/ 275529 w 360040"/>
                  <a:gd name="connsiteY0" fmla="*/ 0 h 326172"/>
                  <a:gd name="connsiteX1" fmla="*/ 307313 w 360040"/>
                  <a:gd name="connsiteY1" fmla="*/ 48014 h 326172"/>
                  <a:gd name="connsiteX2" fmla="*/ 360040 w 360040"/>
                  <a:gd name="connsiteY2" fmla="*/ 216934 h 326172"/>
                  <a:gd name="connsiteX3" fmla="*/ 180020 w 360040"/>
                  <a:gd name="connsiteY3" fmla="*/ 326172 h 326172"/>
                  <a:gd name="connsiteX4" fmla="*/ 0 w 360040"/>
                  <a:gd name="connsiteY4" fmla="*/ 216934 h 326172"/>
                  <a:gd name="connsiteX5" fmla="*/ 52727 w 360040"/>
                  <a:gd name="connsiteY5" fmla="*/ 48014 h 326172"/>
                  <a:gd name="connsiteX6" fmla="*/ 84511 w 360040"/>
                  <a:gd name="connsiteY6" fmla="*/ 0 h 326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326172">
                    <a:moveTo>
                      <a:pt x="275529" y="0"/>
                    </a:moveTo>
                    <a:lnTo>
                      <a:pt x="307313" y="48014"/>
                    </a:lnTo>
                    <a:cubicBezTo>
                      <a:pt x="339891" y="113621"/>
                      <a:pt x="360040" y="186769"/>
                      <a:pt x="360040" y="216934"/>
                    </a:cubicBezTo>
                    <a:cubicBezTo>
                      <a:pt x="360040" y="277264"/>
                      <a:pt x="279442" y="326172"/>
                      <a:pt x="180020" y="326172"/>
                    </a:cubicBezTo>
                    <a:cubicBezTo>
                      <a:pt x="80598" y="326172"/>
                      <a:pt x="0" y="277264"/>
                      <a:pt x="0" y="216934"/>
                    </a:cubicBezTo>
                    <a:cubicBezTo>
                      <a:pt x="0" y="186769"/>
                      <a:pt x="20150" y="113621"/>
                      <a:pt x="52727" y="48014"/>
                    </a:cubicBezTo>
                    <a:lnTo>
                      <a:pt x="84511" y="0"/>
                    </a:lnTo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937799C5-72AA-4A51-BA8A-109BA4F1B6E2}"/>
                  </a:ext>
                </a:extLst>
              </p:cNvPr>
              <p:cNvSpPr/>
              <p:nvPr/>
            </p:nvSpPr>
            <p:spPr bwMode="auto">
              <a:xfrm rot="1380451">
                <a:off x="2336644" y="4686997"/>
                <a:ext cx="96993" cy="4930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B69E074C-4D27-460B-845F-1387B21D7DDB}"/>
                  </a:ext>
                </a:extLst>
              </p:cNvPr>
              <p:cNvSpPr/>
              <p:nvPr/>
            </p:nvSpPr>
            <p:spPr bwMode="auto">
              <a:xfrm rot="20219549" flipH="1">
                <a:off x="2527145" y="4686997"/>
                <a:ext cx="96993" cy="4930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&quot;禁止&quot;マーク 22">
              <a:extLst>
                <a:ext uri="{FF2B5EF4-FFF2-40B4-BE49-F238E27FC236}">
                  <a16:creationId xmlns:a16="http://schemas.microsoft.com/office/drawing/2014/main" id="{C7050651-2B6A-4128-AE5E-8DCF369FC79F}"/>
                </a:ext>
              </a:extLst>
            </p:cNvPr>
            <p:cNvSpPr/>
            <p:nvPr/>
          </p:nvSpPr>
          <p:spPr bwMode="auto">
            <a:xfrm>
              <a:off x="2905789" y="3649751"/>
              <a:ext cx="2579122" cy="2579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D488C635-D890-46EC-B5B7-6795C32E32C5}"/>
              </a:ext>
            </a:extLst>
          </p:cNvPr>
          <p:cNvGrpSpPr/>
          <p:nvPr/>
        </p:nvGrpSpPr>
        <p:grpSpPr>
          <a:xfrm>
            <a:off x="3739068" y="992350"/>
            <a:ext cx="2427864" cy="2427860"/>
            <a:chOff x="-14860" y="3581761"/>
            <a:chExt cx="2700303" cy="2700300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B941D926-0144-4EA8-9B9C-393B94588E95}"/>
                </a:ext>
              </a:extLst>
            </p:cNvPr>
            <p:cNvGrpSpPr/>
            <p:nvPr/>
          </p:nvGrpSpPr>
          <p:grpSpPr>
            <a:xfrm>
              <a:off x="-14860" y="3581761"/>
              <a:ext cx="2700303" cy="2700300"/>
              <a:chOff x="5761100" y="3581761"/>
              <a:chExt cx="2700303" cy="2700300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5629107E-0E33-4C2C-88B2-4C7C90919082}"/>
                  </a:ext>
                </a:extLst>
              </p:cNvPr>
              <p:cNvGrpSpPr/>
              <p:nvPr/>
            </p:nvGrpSpPr>
            <p:grpSpPr>
              <a:xfrm>
                <a:off x="5761100" y="3581761"/>
                <a:ext cx="2700303" cy="2700300"/>
                <a:chOff x="5761100" y="3581761"/>
                <a:chExt cx="2700303" cy="2700300"/>
              </a:xfrm>
            </p:grpSpPr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E4E5D626-23D8-4687-9FBB-AFADC1BA75D1}"/>
                    </a:ext>
                  </a:extLst>
                </p:cNvPr>
                <p:cNvSpPr/>
                <p:nvPr/>
              </p:nvSpPr>
              <p:spPr bwMode="auto">
                <a:xfrm>
                  <a:off x="5761100" y="3581761"/>
                  <a:ext cx="2700303" cy="27003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5902448E-2138-4488-81BF-EBC667A83709}"/>
                    </a:ext>
                  </a:extLst>
                </p:cNvPr>
                <p:cNvSpPr/>
                <p:nvPr/>
              </p:nvSpPr>
              <p:spPr bwMode="auto">
                <a:xfrm>
                  <a:off x="5943703" y="3765407"/>
                  <a:ext cx="2335094" cy="2335095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" name="&quot;禁止&quot;マーク 42">
                  <a:extLst>
                    <a:ext uri="{FF2B5EF4-FFF2-40B4-BE49-F238E27FC236}">
                      <a16:creationId xmlns:a16="http://schemas.microsoft.com/office/drawing/2014/main" id="{6918F6AD-556B-4B5C-8995-5FFC721EDC36}"/>
                    </a:ext>
                  </a:extLst>
                </p:cNvPr>
                <p:cNvSpPr/>
                <p:nvPr/>
              </p:nvSpPr>
              <p:spPr bwMode="auto">
                <a:xfrm>
                  <a:off x="5821691" y="3649751"/>
                  <a:ext cx="2579122" cy="2579119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A1AFBA68-8D7D-4EAE-B9A1-410CE4ADE711}"/>
                  </a:ext>
                </a:extLst>
              </p:cNvPr>
              <p:cNvSpPr/>
              <p:nvPr/>
            </p:nvSpPr>
            <p:spPr bwMode="auto">
              <a:xfrm>
                <a:off x="6336229" y="3820157"/>
                <a:ext cx="1533436" cy="2251005"/>
              </a:xfrm>
              <a:custGeom>
                <a:avLst/>
                <a:gdLst>
                  <a:gd name="connsiteX0" fmla="*/ 1026552 w 2057942"/>
                  <a:gd name="connsiteY0" fmla="*/ 0 h 3020953"/>
                  <a:gd name="connsiteX1" fmla="*/ 1966704 w 2057942"/>
                  <a:gd name="connsiteY1" fmla="*/ 909902 h 3020953"/>
                  <a:gd name="connsiteX2" fmla="*/ 1964760 w 2057942"/>
                  <a:gd name="connsiteY2" fmla="*/ 934769 h 3020953"/>
                  <a:gd name="connsiteX3" fmla="*/ 1985622 w 2057942"/>
                  <a:gd name="connsiteY3" fmla="*/ 951407 h 3020953"/>
                  <a:gd name="connsiteX4" fmla="*/ 2042967 w 2057942"/>
                  <a:gd name="connsiteY4" fmla="*/ 1268633 h 3020953"/>
                  <a:gd name="connsiteX5" fmla="*/ 1743613 w 2057942"/>
                  <a:gd name="connsiteY5" fmla="*/ 1516026 h 3020953"/>
                  <a:gd name="connsiteX6" fmla="*/ 1728576 w 2057942"/>
                  <a:gd name="connsiteY6" fmla="*/ 1509623 h 3020953"/>
                  <a:gd name="connsiteX7" fmla="*/ 1707145 w 2057942"/>
                  <a:gd name="connsiteY7" fmla="*/ 1534761 h 3020953"/>
                  <a:gd name="connsiteX8" fmla="*/ 1687591 w 2057942"/>
                  <a:gd name="connsiteY8" fmla="*/ 1574514 h 3020953"/>
                  <a:gd name="connsiteX9" fmla="*/ 1320210 w 2057942"/>
                  <a:gd name="connsiteY9" fmla="*/ 1900142 h 3020953"/>
                  <a:gd name="connsiteX10" fmla="*/ 1228002 w 2057942"/>
                  <a:gd name="connsiteY10" fmla="*/ 1933153 h 3020953"/>
                  <a:gd name="connsiteX11" fmla="*/ 1250351 w 2057942"/>
                  <a:gd name="connsiteY11" fmla="*/ 2151130 h 3020953"/>
                  <a:gd name="connsiteX12" fmla="*/ 1604788 w 2057942"/>
                  <a:gd name="connsiteY12" fmla="*/ 2151130 h 3020953"/>
                  <a:gd name="connsiteX13" fmla="*/ 1938475 w 2057942"/>
                  <a:gd name="connsiteY13" fmla="*/ 2484817 h 3020953"/>
                  <a:gd name="connsiteX14" fmla="*/ 1938475 w 2057942"/>
                  <a:gd name="connsiteY14" fmla="*/ 2745408 h 3020953"/>
                  <a:gd name="connsiteX15" fmla="*/ 1814816 w 2057942"/>
                  <a:gd name="connsiteY15" fmla="*/ 2820533 h 3020953"/>
                  <a:gd name="connsiteX16" fmla="*/ 1023296 w 2057942"/>
                  <a:gd name="connsiteY16" fmla="*/ 3020953 h 3020953"/>
                  <a:gd name="connsiteX17" fmla="*/ 231777 w 2057942"/>
                  <a:gd name="connsiteY17" fmla="*/ 2820533 h 3020953"/>
                  <a:gd name="connsiteX18" fmla="*/ 140065 w 2057942"/>
                  <a:gd name="connsiteY18" fmla="*/ 2764817 h 3020953"/>
                  <a:gd name="connsiteX19" fmla="*/ 140065 w 2057942"/>
                  <a:gd name="connsiteY19" fmla="*/ 2484817 h 3020953"/>
                  <a:gd name="connsiteX20" fmla="*/ 473752 w 2057942"/>
                  <a:gd name="connsiteY20" fmla="*/ 2151130 h 3020953"/>
                  <a:gd name="connsiteX21" fmla="*/ 807590 w 2057942"/>
                  <a:gd name="connsiteY21" fmla="*/ 2151130 h 3020953"/>
                  <a:gd name="connsiteX22" fmla="*/ 829939 w 2057942"/>
                  <a:gd name="connsiteY22" fmla="*/ 1933152 h 3020953"/>
                  <a:gd name="connsiteX23" fmla="*/ 737734 w 2057942"/>
                  <a:gd name="connsiteY23" fmla="*/ 1900142 h 3020953"/>
                  <a:gd name="connsiteX24" fmla="*/ 370353 w 2057942"/>
                  <a:gd name="connsiteY24" fmla="*/ 1574514 h 3020953"/>
                  <a:gd name="connsiteX25" fmla="*/ 357401 w 2057942"/>
                  <a:gd name="connsiteY25" fmla="*/ 1548183 h 3020953"/>
                  <a:gd name="connsiteX26" fmla="*/ 325817 w 2057942"/>
                  <a:gd name="connsiteY26" fmla="*/ 1511133 h 3020953"/>
                  <a:gd name="connsiteX27" fmla="*/ 314329 w 2057942"/>
                  <a:gd name="connsiteY27" fmla="*/ 1516025 h 3020953"/>
                  <a:gd name="connsiteX28" fmla="*/ 14975 w 2057942"/>
                  <a:gd name="connsiteY28" fmla="*/ 1268632 h 3020953"/>
                  <a:gd name="connsiteX29" fmla="*/ 72320 w 2057942"/>
                  <a:gd name="connsiteY29" fmla="*/ 951406 h 3020953"/>
                  <a:gd name="connsiteX30" fmla="*/ 88628 w 2057942"/>
                  <a:gd name="connsiteY30" fmla="*/ 938400 h 3020953"/>
                  <a:gd name="connsiteX31" fmla="*/ 86400 w 2057942"/>
                  <a:gd name="connsiteY31" fmla="*/ 909902 h 3020953"/>
                  <a:gd name="connsiteX32" fmla="*/ 1026552 w 2057942"/>
                  <a:gd name="connsiteY32" fmla="*/ 0 h 302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057942" h="3020953">
                    <a:moveTo>
                      <a:pt x="1026552" y="0"/>
                    </a:moveTo>
                    <a:cubicBezTo>
                      <a:pt x="1545784" y="0"/>
                      <a:pt x="1966704" y="407377"/>
                      <a:pt x="1966704" y="909902"/>
                    </a:cubicBezTo>
                    <a:lnTo>
                      <a:pt x="1964760" y="934769"/>
                    </a:lnTo>
                    <a:lnTo>
                      <a:pt x="1985622" y="951407"/>
                    </a:lnTo>
                    <a:cubicBezTo>
                      <a:pt x="2051236" y="1018721"/>
                      <a:pt x="2076892" y="1142024"/>
                      <a:pt x="2042967" y="1268633"/>
                    </a:cubicBezTo>
                    <a:cubicBezTo>
                      <a:pt x="1997734" y="1437444"/>
                      <a:pt x="1863709" y="1548205"/>
                      <a:pt x="1743613" y="1516026"/>
                    </a:cubicBezTo>
                    <a:lnTo>
                      <a:pt x="1728576" y="1509623"/>
                    </a:lnTo>
                    <a:lnTo>
                      <a:pt x="1707145" y="1534761"/>
                    </a:lnTo>
                    <a:lnTo>
                      <a:pt x="1687591" y="1574514"/>
                    </a:lnTo>
                    <a:cubicBezTo>
                      <a:pt x="1598381" y="1720226"/>
                      <a:pt x="1470506" y="1834744"/>
                      <a:pt x="1320210" y="1900142"/>
                    </a:cubicBezTo>
                    <a:lnTo>
                      <a:pt x="1228002" y="1933153"/>
                    </a:lnTo>
                    <a:lnTo>
                      <a:pt x="1250351" y="2151130"/>
                    </a:lnTo>
                    <a:lnTo>
                      <a:pt x="1604788" y="2151130"/>
                    </a:lnTo>
                    <a:cubicBezTo>
                      <a:pt x="1789078" y="2151130"/>
                      <a:pt x="1938475" y="2300527"/>
                      <a:pt x="1938475" y="2484817"/>
                    </a:cubicBezTo>
                    <a:lnTo>
                      <a:pt x="1938475" y="2745408"/>
                    </a:lnTo>
                    <a:lnTo>
                      <a:pt x="1814816" y="2820533"/>
                    </a:lnTo>
                    <a:cubicBezTo>
                      <a:pt x="1579526" y="2948350"/>
                      <a:pt x="1309890" y="3020953"/>
                      <a:pt x="1023296" y="3020953"/>
                    </a:cubicBezTo>
                    <a:cubicBezTo>
                      <a:pt x="736703" y="3020953"/>
                      <a:pt x="467066" y="2948350"/>
                      <a:pt x="231777" y="2820533"/>
                    </a:cubicBezTo>
                    <a:lnTo>
                      <a:pt x="140065" y="2764817"/>
                    </a:lnTo>
                    <a:lnTo>
                      <a:pt x="140065" y="2484817"/>
                    </a:lnTo>
                    <a:cubicBezTo>
                      <a:pt x="140065" y="2300527"/>
                      <a:pt x="289462" y="2151130"/>
                      <a:pt x="473752" y="2151130"/>
                    </a:cubicBezTo>
                    <a:lnTo>
                      <a:pt x="807590" y="2151130"/>
                    </a:lnTo>
                    <a:lnTo>
                      <a:pt x="829939" y="1933152"/>
                    </a:lnTo>
                    <a:lnTo>
                      <a:pt x="737734" y="1900142"/>
                    </a:lnTo>
                    <a:cubicBezTo>
                      <a:pt x="587438" y="1834744"/>
                      <a:pt x="459563" y="1720226"/>
                      <a:pt x="370353" y="1574514"/>
                    </a:cubicBezTo>
                    <a:lnTo>
                      <a:pt x="357401" y="1548183"/>
                    </a:lnTo>
                    <a:lnTo>
                      <a:pt x="325817" y="1511133"/>
                    </a:lnTo>
                    <a:lnTo>
                      <a:pt x="314329" y="1516025"/>
                    </a:lnTo>
                    <a:cubicBezTo>
                      <a:pt x="194233" y="1548204"/>
                      <a:pt x="60208" y="1437443"/>
                      <a:pt x="14975" y="1268632"/>
                    </a:cubicBezTo>
                    <a:cubicBezTo>
                      <a:pt x="-18950" y="1142024"/>
                      <a:pt x="6706" y="1018720"/>
                      <a:pt x="72320" y="951406"/>
                    </a:cubicBezTo>
                    <a:lnTo>
                      <a:pt x="88628" y="938400"/>
                    </a:lnTo>
                    <a:lnTo>
                      <a:pt x="86400" y="909902"/>
                    </a:lnTo>
                    <a:cubicBezTo>
                      <a:pt x="86400" y="407377"/>
                      <a:pt x="507320" y="0"/>
                      <a:pt x="10265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&quot;禁止&quot;マーク 39">
                <a:extLst>
                  <a:ext uri="{FF2B5EF4-FFF2-40B4-BE49-F238E27FC236}">
                    <a16:creationId xmlns:a16="http://schemas.microsoft.com/office/drawing/2014/main" id="{6DFDD437-5374-408D-ADF1-0AB898C87AA2}"/>
                  </a:ext>
                </a:extLst>
              </p:cNvPr>
              <p:cNvSpPr/>
              <p:nvPr/>
            </p:nvSpPr>
            <p:spPr bwMode="auto">
              <a:xfrm>
                <a:off x="5821689" y="3649751"/>
                <a:ext cx="2579122" cy="2579119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" name="円: 塗りつぶしなし 33">
              <a:extLst>
                <a:ext uri="{FF2B5EF4-FFF2-40B4-BE49-F238E27FC236}">
                  <a16:creationId xmlns:a16="http://schemas.microsoft.com/office/drawing/2014/main" id="{92A29BF8-5D17-443E-A62E-59BCD9FE31C2}"/>
                </a:ext>
              </a:extLst>
            </p:cNvPr>
            <p:cNvSpPr/>
            <p:nvPr/>
          </p:nvSpPr>
          <p:spPr bwMode="auto">
            <a:xfrm>
              <a:off x="477611" y="4462860"/>
              <a:ext cx="314983" cy="743196"/>
            </a:xfrm>
            <a:prstGeom prst="donut">
              <a:avLst>
                <a:gd name="adj" fmla="val 1592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円: 塗りつぶしなし 34">
              <a:extLst>
                <a:ext uri="{FF2B5EF4-FFF2-40B4-BE49-F238E27FC236}">
                  <a16:creationId xmlns:a16="http://schemas.microsoft.com/office/drawing/2014/main" id="{C0541BD9-D2EA-41A1-BA9A-686747971C83}"/>
                </a:ext>
              </a:extLst>
            </p:cNvPr>
            <p:cNvSpPr/>
            <p:nvPr/>
          </p:nvSpPr>
          <p:spPr bwMode="auto">
            <a:xfrm>
              <a:off x="477611" y="5196463"/>
              <a:ext cx="314983" cy="743196"/>
            </a:xfrm>
            <a:prstGeom prst="donut">
              <a:avLst>
                <a:gd name="adj" fmla="val 1592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5C9000D-0709-43F1-8EE2-E69958C38D35}"/>
                </a:ext>
              </a:extLst>
            </p:cNvPr>
            <p:cNvSpPr/>
            <p:nvPr/>
          </p:nvSpPr>
          <p:spPr bwMode="auto">
            <a:xfrm rot="20238681" flipH="1">
              <a:off x="487325" y="4534713"/>
              <a:ext cx="206366" cy="343334"/>
            </a:xfrm>
            <a:custGeom>
              <a:avLst/>
              <a:gdLst>
                <a:gd name="connsiteX0" fmla="*/ 0 w 206366"/>
                <a:gd name="connsiteY0" fmla="*/ 1285 h 343334"/>
                <a:gd name="connsiteX1" fmla="*/ 24890 w 206366"/>
                <a:gd name="connsiteY1" fmla="*/ 47477 h 343334"/>
                <a:gd name="connsiteX2" fmla="*/ 82534 w 206366"/>
                <a:gd name="connsiteY2" fmla="*/ 330225 h 343334"/>
                <a:gd name="connsiteX3" fmla="*/ 81326 w 206366"/>
                <a:gd name="connsiteY3" fmla="*/ 343334 h 343334"/>
                <a:gd name="connsiteX4" fmla="*/ 199726 w 206366"/>
                <a:gd name="connsiteY4" fmla="*/ 293834 h 343334"/>
                <a:gd name="connsiteX5" fmla="*/ 206366 w 206366"/>
                <a:gd name="connsiteY5" fmla="*/ 251688 h 343334"/>
                <a:gd name="connsiteX6" fmla="*/ 9946 w 206366"/>
                <a:gd name="connsiteY6" fmla="*/ 0 h 34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366" h="343334">
                  <a:moveTo>
                    <a:pt x="0" y="1285"/>
                  </a:moveTo>
                  <a:lnTo>
                    <a:pt x="24890" y="47477"/>
                  </a:lnTo>
                  <a:cubicBezTo>
                    <a:pt x="63625" y="140126"/>
                    <a:pt x="82168" y="236065"/>
                    <a:pt x="82534" y="330225"/>
                  </a:cubicBezTo>
                  <a:lnTo>
                    <a:pt x="81326" y="343334"/>
                  </a:lnTo>
                  <a:lnTo>
                    <a:pt x="199726" y="293834"/>
                  </a:lnTo>
                  <a:lnTo>
                    <a:pt x="206366" y="251688"/>
                  </a:lnTo>
                  <a:cubicBezTo>
                    <a:pt x="206366" y="112685"/>
                    <a:pt x="118426" y="0"/>
                    <a:pt x="994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C1D4A85B-FC1F-4FEE-8DBD-40B37DD95B5C}"/>
                </a:ext>
              </a:extLst>
            </p:cNvPr>
            <p:cNvSpPr/>
            <p:nvPr/>
          </p:nvSpPr>
          <p:spPr bwMode="auto">
            <a:xfrm>
              <a:off x="386633" y="4839661"/>
              <a:ext cx="518242" cy="728400"/>
            </a:xfrm>
            <a:prstGeom prst="roundRect">
              <a:avLst>
                <a:gd name="adj" fmla="val 22181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0664824F-FB5F-473B-AE9F-7D4D56B1F28C}"/>
              </a:ext>
            </a:extLst>
          </p:cNvPr>
          <p:cNvGrpSpPr/>
          <p:nvPr/>
        </p:nvGrpSpPr>
        <p:grpSpPr>
          <a:xfrm>
            <a:off x="3755222" y="3900525"/>
            <a:ext cx="2427864" cy="2427860"/>
            <a:chOff x="5761100" y="3581761"/>
            <a:chExt cx="2700303" cy="2700300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79466C5E-38DD-4328-8475-A8C75E19BC0F}"/>
                </a:ext>
              </a:extLst>
            </p:cNvPr>
            <p:cNvGrpSpPr/>
            <p:nvPr/>
          </p:nvGrpSpPr>
          <p:grpSpPr>
            <a:xfrm>
              <a:off x="5761100" y="3581761"/>
              <a:ext cx="2700303" cy="2700300"/>
              <a:chOff x="5761100" y="3581761"/>
              <a:chExt cx="2700303" cy="2700300"/>
            </a:xfrm>
          </p:grpSpPr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252889B0-4B7F-4A17-93BD-915DCC83F54B}"/>
                  </a:ext>
                </a:extLst>
              </p:cNvPr>
              <p:cNvSpPr/>
              <p:nvPr/>
            </p:nvSpPr>
            <p:spPr bwMode="auto">
              <a:xfrm>
                <a:off x="5761100" y="3581761"/>
                <a:ext cx="2700303" cy="27003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08DC73AA-5522-4E86-A029-3AA7826563AB}"/>
                  </a:ext>
                </a:extLst>
              </p:cNvPr>
              <p:cNvSpPr/>
              <p:nvPr/>
            </p:nvSpPr>
            <p:spPr bwMode="auto">
              <a:xfrm>
                <a:off x="5943703" y="3765407"/>
                <a:ext cx="2335094" cy="233509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&quot;禁止&quot;マーク 52">
                <a:extLst>
                  <a:ext uri="{FF2B5EF4-FFF2-40B4-BE49-F238E27FC236}">
                    <a16:creationId xmlns:a16="http://schemas.microsoft.com/office/drawing/2014/main" id="{F50947EC-6E9F-4821-B91F-253A0FFFDFD5}"/>
                  </a:ext>
                </a:extLst>
              </p:cNvPr>
              <p:cNvSpPr/>
              <p:nvPr/>
            </p:nvSpPr>
            <p:spPr bwMode="auto">
              <a:xfrm>
                <a:off x="5821691" y="3649751"/>
                <a:ext cx="2579122" cy="2579119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E893E84D-0475-4048-825B-AB6DD103F883}"/>
                </a:ext>
              </a:extLst>
            </p:cNvPr>
            <p:cNvGrpSpPr/>
            <p:nvPr/>
          </p:nvGrpSpPr>
          <p:grpSpPr>
            <a:xfrm>
              <a:off x="6336229" y="3820157"/>
              <a:ext cx="1533436" cy="2251005"/>
              <a:chOff x="3755138" y="3728782"/>
              <a:chExt cx="1533436" cy="2251005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101696C-766B-4AC2-BE04-E9206F03E380}"/>
                  </a:ext>
                </a:extLst>
              </p:cNvPr>
              <p:cNvSpPr/>
              <p:nvPr/>
            </p:nvSpPr>
            <p:spPr bwMode="auto">
              <a:xfrm>
                <a:off x="3755138" y="3728782"/>
                <a:ext cx="1533436" cy="2251005"/>
              </a:xfrm>
              <a:custGeom>
                <a:avLst/>
                <a:gdLst>
                  <a:gd name="connsiteX0" fmla="*/ 1026552 w 2057942"/>
                  <a:gd name="connsiteY0" fmla="*/ 0 h 3020953"/>
                  <a:gd name="connsiteX1" fmla="*/ 1966704 w 2057942"/>
                  <a:gd name="connsiteY1" fmla="*/ 909902 h 3020953"/>
                  <a:gd name="connsiteX2" fmla="*/ 1964760 w 2057942"/>
                  <a:gd name="connsiteY2" fmla="*/ 934769 h 3020953"/>
                  <a:gd name="connsiteX3" fmla="*/ 1985622 w 2057942"/>
                  <a:gd name="connsiteY3" fmla="*/ 951407 h 3020953"/>
                  <a:gd name="connsiteX4" fmla="*/ 2042967 w 2057942"/>
                  <a:gd name="connsiteY4" fmla="*/ 1268633 h 3020953"/>
                  <a:gd name="connsiteX5" fmla="*/ 1743613 w 2057942"/>
                  <a:gd name="connsiteY5" fmla="*/ 1516026 h 3020953"/>
                  <a:gd name="connsiteX6" fmla="*/ 1728576 w 2057942"/>
                  <a:gd name="connsiteY6" fmla="*/ 1509623 h 3020953"/>
                  <a:gd name="connsiteX7" fmla="*/ 1707145 w 2057942"/>
                  <a:gd name="connsiteY7" fmla="*/ 1534761 h 3020953"/>
                  <a:gd name="connsiteX8" fmla="*/ 1687591 w 2057942"/>
                  <a:gd name="connsiteY8" fmla="*/ 1574514 h 3020953"/>
                  <a:gd name="connsiteX9" fmla="*/ 1320210 w 2057942"/>
                  <a:gd name="connsiteY9" fmla="*/ 1900142 h 3020953"/>
                  <a:gd name="connsiteX10" fmla="*/ 1228002 w 2057942"/>
                  <a:gd name="connsiteY10" fmla="*/ 1933153 h 3020953"/>
                  <a:gd name="connsiteX11" fmla="*/ 1250351 w 2057942"/>
                  <a:gd name="connsiteY11" fmla="*/ 2151130 h 3020953"/>
                  <a:gd name="connsiteX12" fmla="*/ 1604788 w 2057942"/>
                  <a:gd name="connsiteY12" fmla="*/ 2151130 h 3020953"/>
                  <a:gd name="connsiteX13" fmla="*/ 1938475 w 2057942"/>
                  <a:gd name="connsiteY13" fmla="*/ 2484817 h 3020953"/>
                  <a:gd name="connsiteX14" fmla="*/ 1938475 w 2057942"/>
                  <a:gd name="connsiteY14" fmla="*/ 2745408 h 3020953"/>
                  <a:gd name="connsiteX15" fmla="*/ 1814816 w 2057942"/>
                  <a:gd name="connsiteY15" fmla="*/ 2820533 h 3020953"/>
                  <a:gd name="connsiteX16" fmla="*/ 1023296 w 2057942"/>
                  <a:gd name="connsiteY16" fmla="*/ 3020953 h 3020953"/>
                  <a:gd name="connsiteX17" fmla="*/ 231777 w 2057942"/>
                  <a:gd name="connsiteY17" fmla="*/ 2820533 h 3020953"/>
                  <a:gd name="connsiteX18" fmla="*/ 140065 w 2057942"/>
                  <a:gd name="connsiteY18" fmla="*/ 2764817 h 3020953"/>
                  <a:gd name="connsiteX19" fmla="*/ 140065 w 2057942"/>
                  <a:gd name="connsiteY19" fmla="*/ 2484817 h 3020953"/>
                  <a:gd name="connsiteX20" fmla="*/ 473752 w 2057942"/>
                  <a:gd name="connsiteY20" fmla="*/ 2151130 h 3020953"/>
                  <a:gd name="connsiteX21" fmla="*/ 807590 w 2057942"/>
                  <a:gd name="connsiteY21" fmla="*/ 2151130 h 3020953"/>
                  <a:gd name="connsiteX22" fmla="*/ 829939 w 2057942"/>
                  <a:gd name="connsiteY22" fmla="*/ 1933152 h 3020953"/>
                  <a:gd name="connsiteX23" fmla="*/ 737734 w 2057942"/>
                  <a:gd name="connsiteY23" fmla="*/ 1900142 h 3020953"/>
                  <a:gd name="connsiteX24" fmla="*/ 370353 w 2057942"/>
                  <a:gd name="connsiteY24" fmla="*/ 1574514 h 3020953"/>
                  <a:gd name="connsiteX25" fmla="*/ 357401 w 2057942"/>
                  <a:gd name="connsiteY25" fmla="*/ 1548183 h 3020953"/>
                  <a:gd name="connsiteX26" fmla="*/ 325817 w 2057942"/>
                  <a:gd name="connsiteY26" fmla="*/ 1511133 h 3020953"/>
                  <a:gd name="connsiteX27" fmla="*/ 314329 w 2057942"/>
                  <a:gd name="connsiteY27" fmla="*/ 1516025 h 3020953"/>
                  <a:gd name="connsiteX28" fmla="*/ 14975 w 2057942"/>
                  <a:gd name="connsiteY28" fmla="*/ 1268632 h 3020953"/>
                  <a:gd name="connsiteX29" fmla="*/ 72320 w 2057942"/>
                  <a:gd name="connsiteY29" fmla="*/ 951406 h 3020953"/>
                  <a:gd name="connsiteX30" fmla="*/ 88628 w 2057942"/>
                  <a:gd name="connsiteY30" fmla="*/ 938400 h 3020953"/>
                  <a:gd name="connsiteX31" fmla="*/ 86400 w 2057942"/>
                  <a:gd name="connsiteY31" fmla="*/ 909902 h 3020953"/>
                  <a:gd name="connsiteX32" fmla="*/ 1026552 w 2057942"/>
                  <a:gd name="connsiteY32" fmla="*/ 0 h 302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057942" h="3020953">
                    <a:moveTo>
                      <a:pt x="1026552" y="0"/>
                    </a:moveTo>
                    <a:cubicBezTo>
                      <a:pt x="1545784" y="0"/>
                      <a:pt x="1966704" y="407377"/>
                      <a:pt x="1966704" y="909902"/>
                    </a:cubicBezTo>
                    <a:lnTo>
                      <a:pt x="1964760" y="934769"/>
                    </a:lnTo>
                    <a:lnTo>
                      <a:pt x="1985622" y="951407"/>
                    </a:lnTo>
                    <a:cubicBezTo>
                      <a:pt x="2051236" y="1018721"/>
                      <a:pt x="2076892" y="1142024"/>
                      <a:pt x="2042967" y="1268633"/>
                    </a:cubicBezTo>
                    <a:cubicBezTo>
                      <a:pt x="1997734" y="1437444"/>
                      <a:pt x="1863709" y="1548205"/>
                      <a:pt x="1743613" y="1516026"/>
                    </a:cubicBezTo>
                    <a:lnTo>
                      <a:pt x="1728576" y="1509623"/>
                    </a:lnTo>
                    <a:lnTo>
                      <a:pt x="1707145" y="1534761"/>
                    </a:lnTo>
                    <a:lnTo>
                      <a:pt x="1687591" y="1574514"/>
                    </a:lnTo>
                    <a:cubicBezTo>
                      <a:pt x="1598381" y="1720226"/>
                      <a:pt x="1470506" y="1834744"/>
                      <a:pt x="1320210" y="1900142"/>
                    </a:cubicBezTo>
                    <a:lnTo>
                      <a:pt x="1228002" y="1933153"/>
                    </a:lnTo>
                    <a:lnTo>
                      <a:pt x="1250351" y="2151130"/>
                    </a:lnTo>
                    <a:lnTo>
                      <a:pt x="1604788" y="2151130"/>
                    </a:lnTo>
                    <a:cubicBezTo>
                      <a:pt x="1789078" y="2151130"/>
                      <a:pt x="1938475" y="2300527"/>
                      <a:pt x="1938475" y="2484817"/>
                    </a:cubicBezTo>
                    <a:lnTo>
                      <a:pt x="1938475" y="2745408"/>
                    </a:lnTo>
                    <a:lnTo>
                      <a:pt x="1814816" y="2820533"/>
                    </a:lnTo>
                    <a:cubicBezTo>
                      <a:pt x="1579526" y="2948350"/>
                      <a:pt x="1309890" y="3020953"/>
                      <a:pt x="1023296" y="3020953"/>
                    </a:cubicBezTo>
                    <a:cubicBezTo>
                      <a:pt x="736703" y="3020953"/>
                      <a:pt x="467066" y="2948350"/>
                      <a:pt x="231777" y="2820533"/>
                    </a:cubicBezTo>
                    <a:lnTo>
                      <a:pt x="140065" y="2764817"/>
                    </a:lnTo>
                    <a:lnTo>
                      <a:pt x="140065" y="2484817"/>
                    </a:lnTo>
                    <a:cubicBezTo>
                      <a:pt x="140065" y="2300527"/>
                      <a:pt x="289462" y="2151130"/>
                      <a:pt x="473752" y="2151130"/>
                    </a:cubicBezTo>
                    <a:lnTo>
                      <a:pt x="807590" y="2151130"/>
                    </a:lnTo>
                    <a:lnTo>
                      <a:pt x="829939" y="1933152"/>
                    </a:lnTo>
                    <a:lnTo>
                      <a:pt x="737734" y="1900142"/>
                    </a:lnTo>
                    <a:cubicBezTo>
                      <a:pt x="587438" y="1834744"/>
                      <a:pt x="459563" y="1720226"/>
                      <a:pt x="370353" y="1574514"/>
                    </a:cubicBezTo>
                    <a:lnTo>
                      <a:pt x="357401" y="1548183"/>
                    </a:lnTo>
                    <a:lnTo>
                      <a:pt x="325817" y="1511133"/>
                    </a:lnTo>
                    <a:lnTo>
                      <a:pt x="314329" y="1516025"/>
                    </a:lnTo>
                    <a:cubicBezTo>
                      <a:pt x="194233" y="1548204"/>
                      <a:pt x="60208" y="1437443"/>
                      <a:pt x="14975" y="1268632"/>
                    </a:cubicBezTo>
                    <a:cubicBezTo>
                      <a:pt x="-18950" y="1142024"/>
                      <a:pt x="6706" y="1018720"/>
                      <a:pt x="72320" y="951406"/>
                    </a:cubicBezTo>
                    <a:lnTo>
                      <a:pt x="88628" y="938400"/>
                    </a:lnTo>
                    <a:lnTo>
                      <a:pt x="86400" y="909902"/>
                    </a:lnTo>
                    <a:cubicBezTo>
                      <a:pt x="86400" y="407377"/>
                      <a:pt x="507320" y="0"/>
                      <a:pt x="10265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33BB9AD5-5B18-4033-8C51-6735DD13E050}"/>
                  </a:ext>
                </a:extLst>
              </p:cNvPr>
              <p:cNvSpPr/>
              <p:nvPr/>
            </p:nvSpPr>
            <p:spPr bwMode="auto">
              <a:xfrm>
                <a:off x="4129938" y="4899698"/>
                <a:ext cx="779220" cy="155908"/>
              </a:xfrm>
              <a:custGeom>
                <a:avLst/>
                <a:gdLst>
                  <a:gd name="connsiteX0" fmla="*/ 0 w 780348"/>
                  <a:gd name="connsiteY0" fmla="*/ 0 h 281724"/>
                  <a:gd name="connsiteX1" fmla="*/ 83349 w 780348"/>
                  <a:gd name="connsiteY1" fmla="*/ 17397 h 281724"/>
                  <a:gd name="connsiteX2" fmla="*/ 390174 w 780348"/>
                  <a:gd name="connsiteY2" fmla="*/ 41218 h 281724"/>
                  <a:gd name="connsiteX3" fmla="*/ 697000 w 780348"/>
                  <a:gd name="connsiteY3" fmla="*/ 17397 h 281724"/>
                  <a:gd name="connsiteX4" fmla="*/ 780348 w 780348"/>
                  <a:gd name="connsiteY4" fmla="*/ 0 h 281724"/>
                  <a:gd name="connsiteX5" fmla="*/ 775161 w 780348"/>
                  <a:gd name="connsiteY5" fmla="*/ 39688 h 281724"/>
                  <a:gd name="connsiteX6" fmla="*/ 390174 w 780348"/>
                  <a:gd name="connsiteY6" fmla="*/ 281724 h 281724"/>
                  <a:gd name="connsiteX7" fmla="*/ 5187 w 780348"/>
                  <a:gd name="connsiteY7" fmla="*/ 39688 h 281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0348" h="281724">
                    <a:moveTo>
                      <a:pt x="0" y="0"/>
                    </a:moveTo>
                    <a:lnTo>
                      <a:pt x="83349" y="17397"/>
                    </a:lnTo>
                    <a:cubicBezTo>
                      <a:pt x="177655" y="32736"/>
                      <a:pt x="281339" y="41218"/>
                      <a:pt x="390174" y="41218"/>
                    </a:cubicBezTo>
                    <a:cubicBezTo>
                      <a:pt x="499010" y="41218"/>
                      <a:pt x="602694" y="32736"/>
                      <a:pt x="697000" y="17397"/>
                    </a:cubicBezTo>
                    <a:lnTo>
                      <a:pt x="780348" y="0"/>
                    </a:lnTo>
                    <a:lnTo>
                      <a:pt x="775161" y="39688"/>
                    </a:lnTo>
                    <a:cubicBezTo>
                      <a:pt x="738518" y="177817"/>
                      <a:pt x="580077" y="281724"/>
                      <a:pt x="390174" y="281724"/>
                    </a:cubicBezTo>
                    <a:cubicBezTo>
                      <a:pt x="200271" y="281724"/>
                      <a:pt x="41830" y="177817"/>
                      <a:pt x="5187" y="39688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D0F97E7-38D7-4D3E-A70C-BF3495C3549F}"/>
                  </a:ext>
                </a:extLst>
              </p:cNvPr>
              <p:cNvSpPr/>
              <p:nvPr/>
            </p:nvSpPr>
            <p:spPr bwMode="auto">
              <a:xfrm rot="10800000">
                <a:off x="3829993" y="3810565"/>
                <a:ext cx="1379111" cy="606257"/>
              </a:xfrm>
              <a:custGeom>
                <a:avLst/>
                <a:gdLst>
                  <a:gd name="connsiteX0" fmla="*/ 1847304 w 1850831"/>
                  <a:gd name="connsiteY0" fmla="*/ 17657 h 939879"/>
                  <a:gd name="connsiteX1" fmla="*/ 1847304 w 1850831"/>
                  <a:gd name="connsiteY1" fmla="*/ 17658 h 939879"/>
                  <a:gd name="connsiteX2" fmla="*/ 1847304 w 1850831"/>
                  <a:gd name="connsiteY2" fmla="*/ 17658 h 939879"/>
                  <a:gd name="connsiteX3" fmla="*/ 3527 w 1850831"/>
                  <a:gd name="connsiteY3" fmla="*/ 17657 h 939879"/>
                  <a:gd name="connsiteX4" fmla="*/ 3527 w 1850831"/>
                  <a:gd name="connsiteY4" fmla="*/ 17658 h 939879"/>
                  <a:gd name="connsiteX5" fmla="*/ 3527 w 1850831"/>
                  <a:gd name="connsiteY5" fmla="*/ 17658 h 939879"/>
                  <a:gd name="connsiteX6" fmla="*/ 24965 w 1850831"/>
                  <a:gd name="connsiteY6" fmla="*/ 1208 h 939879"/>
                  <a:gd name="connsiteX7" fmla="*/ 51756 w 1850831"/>
                  <a:gd name="connsiteY7" fmla="*/ 4735 h 939879"/>
                  <a:gd name="connsiteX8" fmla="*/ 326456 w 1850831"/>
                  <a:gd name="connsiteY8" fmla="*/ 163334 h 939879"/>
                  <a:gd name="connsiteX9" fmla="*/ 358768 w 1850831"/>
                  <a:gd name="connsiteY9" fmla="*/ 141548 h 939879"/>
                  <a:gd name="connsiteX10" fmla="*/ 411247 w 1850831"/>
                  <a:gd name="connsiteY10" fmla="*/ 130953 h 939879"/>
                  <a:gd name="connsiteX11" fmla="*/ 1440937 w 1850831"/>
                  <a:gd name="connsiteY11" fmla="*/ 130953 h 939879"/>
                  <a:gd name="connsiteX12" fmla="*/ 1493417 w 1850831"/>
                  <a:gd name="connsiteY12" fmla="*/ 141548 h 939879"/>
                  <a:gd name="connsiteX13" fmla="*/ 1525105 w 1850831"/>
                  <a:gd name="connsiteY13" fmla="*/ 162913 h 939879"/>
                  <a:gd name="connsiteX14" fmla="*/ 1799075 w 1850831"/>
                  <a:gd name="connsiteY14" fmla="*/ 4735 h 939879"/>
                  <a:gd name="connsiteX15" fmla="*/ 1825866 w 1850831"/>
                  <a:gd name="connsiteY15" fmla="*/ 1208 h 939879"/>
                  <a:gd name="connsiteX16" fmla="*/ 1847304 w 1850831"/>
                  <a:gd name="connsiteY16" fmla="*/ 17658 h 939879"/>
                  <a:gd name="connsiteX17" fmla="*/ 1850831 w 1850831"/>
                  <a:gd name="connsiteY17" fmla="*/ 44448 h 939879"/>
                  <a:gd name="connsiteX18" fmla="*/ 1834381 w 1850831"/>
                  <a:gd name="connsiteY18" fmla="*/ 65886 h 939879"/>
                  <a:gd name="connsiteX19" fmla="*/ 1566616 w 1850831"/>
                  <a:gd name="connsiteY19" fmla="*/ 220482 h 939879"/>
                  <a:gd name="connsiteX20" fmla="*/ 1575761 w 1850831"/>
                  <a:gd name="connsiteY20" fmla="*/ 265777 h 939879"/>
                  <a:gd name="connsiteX21" fmla="*/ 1575761 w 1850831"/>
                  <a:gd name="connsiteY21" fmla="*/ 535416 h 939879"/>
                  <a:gd name="connsiteX22" fmla="*/ 1171298 w 1850831"/>
                  <a:gd name="connsiteY22" fmla="*/ 939879 h 939879"/>
                  <a:gd name="connsiteX23" fmla="*/ 680886 w 1850831"/>
                  <a:gd name="connsiteY23" fmla="*/ 939878 h 939879"/>
                  <a:gd name="connsiteX24" fmla="*/ 276423 w 1850831"/>
                  <a:gd name="connsiteY24" fmla="*/ 535415 h 939879"/>
                  <a:gd name="connsiteX25" fmla="*/ 276423 w 1850831"/>
                  <a:gd name="connsiteY25" fmla="*/ 265777 h 939879"/>
                  <a:gd name="connsiteX26" fmla="*/ 285427 w 1850831"/>
                  <a:gd name="connsiteY26" fmla="*/ 221181 h 939879"/>
                  <a:gd name="connsiteX27" fmla="*/ 16450 w 1850831"/>
                  <a:gd name="connsiteY27" fmla="*/ 65886 h 939879"/>
                  <a:gd name="connsiteX28" fmla="*/ 0 w 1850831"/>
                  <a:gd name="connsiteY28" fmla="*/ 44448 h 939879"/>
                  <a:gd name="connsiteX29" fmla="*/ 3527 w 1850831"/>
                  <a:gd name="connsiteY29" fmla="*/ 17658 h 939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850831" h="939879">
                    <a:moveTo>
                      <a:pt x="1847304" y="17657"/>
                    </a:moveTo>
                    <a:lnTo>
                      <a:pt x="1847304" y="17658"/>
                    </a:lnTo>
                    <a:lnTo>
                      <a:pt x="1847304" y="17658"/>
                    </a:lnTo>
                    <a:close/>
                    <a:moveTo>
                      <a:pt x="3527" y="17657"/>
                    </a:moveTo>
                    <a:lnTo>
                      <a:pt x="3527" y="17658"/>
                    </a:lnTo>
                    <a:lnTo>
                      <a:pt x="3527" y="17658"/>
                    </a:lnTo>
                    <a:close/>
                    <a:moveTo>
                      <a:pt x="24965" y="1208"/>
                    </a:moveTo>
                    <a:cubicBezTo>
                      <a:pt x="33693" y="-1130"/>
                      <a:pt x="43312" y="-139"/>
                      <a:pt x="51756" y="4735"/>
                    </a:cubicBezTo>
                    <a:lnTo>
                      <a:pt x="326456" y="163334"/>
                    </a:lnTo>
                    <a:lnTo>
                      <a:pt x="358768" y="141548"/>
                    </a:lnTo>
                    <a:cubicBezTo>
                      <a:pt x="374898" y="134726"/>
                      <a:pt x="392632" y="130953"/>
                      <a:pt x="411247" y="130953"/>
                    </a:cubicBezTo>
                    <a:lnTo>
                      <a:pt x="1440937" y="130953"/>
                    </a:lnTo>
                    <a:cubicBezTo>
                      <a:pt x="1459552" y="130953"/>
                      <a:pt x="1477287" y="134726"/>
                      <a:pt x="1493417" y="141548"/>
                    </a:cubicBezTo>
                    <a:lnTo>
                      <a:pt x="1525105" y="162913"/>
                    </a:lnTo>
                    <a:lnTo>
                      <a:pt x="1799075" y="4735"/>
                    </a:lnTo>
                    <a:cubicBezTo>
                      <a:pt x="1807519" y="-139"/>
                      <a:pt x="1817139" y="-1130"/>
                      <a:pt x="1825866" y="1208"/>
                    </a:cubicBezTo>
                    <a:lnTo>
                      <a:pt x="1847304" y="17658"/>
                    </a:lnTo>
                    <a:lnTo>
                      <a:pt x="1850831" y="44448"/>
                    </a:lnTo>
                    <a:cubicBezTo>
                      <a:pt x="1848492" y="53176"/>
                      <a:pt x="1842824" y="61012"/>
                      <a:pt x="1834381" y="65886"/>
                    </a:cubicBezTo>
                    <a:lnTo>
                      <a:pt x="1566616" y="220482"/>
                    </a:lnTo>
                    <a:lnTo>
                      <a:pt x="1575761" y="265777"/>
                    </a:lnTo>
                    <a:lnTo>
                      <a:pt x="1575761" y="535416"/>
                    </a:lnTo>
                    <a:cubicBezTo>
                      <a:pt x="1575761" y="758795"/>
                      <a:pt x="1394677" y="939879"/>
                      <a:pt x="1171298" y="939879"/>
                    </a:cubicBezTo>
                    <a:lnTo>
                      <a:pt x="680886" y="939878"/>
                    </a:lnTo>
                    <a:cubicBezTo>
                      <a:pt x="457507" y="939878"/>
                      <a:pt x="276423" y="758794"/>
                      <a:pt x="276423" y="535415"/>
                    </a:cubicBezTo>
                    <a:lnTo>
                      <a:pt x="276423" y="265777"/>
                    </a:lnTo>
                    <a:lnTo>
                      <a:pt x="285427" y="221181"/>
                    </a:lnTo>
                    <a:lnTo>
                      <a:pt x="16450" y="65886"/>
                    </a:lnTo>
                    <a:cubicBezTo>
                      <a:pt x="8007" y="61012"/>
                      <a:pt x="2339" y="53176"/>
                      <a:pt x="0" y="44448"/>
                    </a:cubicBezTo>
                    <a:lnTo>
                      <a:pt x="3527" y="1765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" name="&quot;禁止&quot;マーク 46">
              <a:extLst>
                <a:ext uri="{FF2B5EF4-FFF2-40B4-BE49-F238E27FC236}">
                  <a16:creationId xmlns:a16="http://schemas.microsoft.com/office/drawing/2014/main" id="{B001D868-D7A4-499F-90AF-E7CD781E8C2B}"/>
                </a:ext>
              </a:extLst>
            </p:cNvPr>
            <p:cNvSpPr/>
            <p:nvPr/>
          </p:nvSpPr>
          <p:spPr bwMode="auto">
            <a:xfrm>
              <a:off x="5821689" y="3649751"/>
              <a:ext cx="2579122" cy="2579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3CC6E616-5999-48D9-A89A-F021A03F69C1}"/>
              </a:ext>
            </a:extLst>
          </p:cNvPr>
          <p:cNvGrpSpPr/>
          <p:nvPr/>
        </p:nvGrpSpPr>
        <p:grpSpPr>
          <a:xfrm>
            <a:off x="6701623" y="3856982"/>
            <a:ext cx="2427864" cy="2427860"/>
            <a:chOff x="6579917" y="3604648"/>
            <a:chExt cx="2700303" cy="2700300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A7F3DC87-1EAB-4904-9D35-E3B2AF06F9D8}"/>
                </a:ext>
              </a:extLst>
            </p:cNvPr>
            <p:cNvGrpSpPr/>
            <p:nvPr/>
          </p:nvGrpSpPr>
          <p:grpSpPr>
            <a:xfrm>
              <a:off x="6579917" y="3604648"/>
              <a:ext cx="2700303" cy="2700300"/>
              <a:chOff x="5761100" y="3581761"/>
              <a:chExt cx="2700303" cy="2700300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F3D57D7F-4A3D-48D4-9EC2-1275EB659A71}"/>
                  </a:ext>
                </a:extLst>
              </p:cNvPr>
              <p:cNvGrpSpPr/>
              <p:nvPr/>
            </p:nvGrpSpPr>
            <p:grpSpPr>
              <a:xfrm>
                <a:off x="5761100" y="3581761"/>
                <a:ext cx="2700303" cy="2700300"/>
                <a:chOff x="5761100" y="3581761"/>
                <a:chExt cx="2700303" cy="2700300"/>
              </a:xfrm>
            </p:grpSpPr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E49F135F-04A9-4160-A10E-0120823A7EC6}"/>
                    </a:ext>
                  </a:extLst>
                </p:cNvPr>
                <p:cNvSpPr/>
                <p:nvPr/>
              </p:nvSpPr>
              <p:spPr bwMode="auto">
                <a:xfrm>
                  <a:off x="5761100" y="3581761"/>
                  <a:ext cx="2700303" cy="27003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48D34F88-A345-4744-A4D4-E7BB3D1FCF4F}"/>
                    </a:ext>
                  </a:extLst>
                </p:cNvPr>
                <p:cNvSpPr/>
                <p:nvPr/>
              </p:nvSpPr>
              <p:spPr bwMode="auto">
                <a:xfrm>
                  <a:off x="5943703" y="3765407"/>
                  <a:ext cx="2335094" cy="2335095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6" name="&quot;禁止&quot;マーク 65">
                  <a:extLst>
                    <a:ext uri="{FF2B5EF4-FFF2-40B4-BE49-F238E27FC236}">
                      <a16:creationId xmlns:a16="http://schemas.microsoft.com/office/drawing/2014/main" id="{AB4AC43C-80DA-48AD-A102-3E98121A1019}"/>
                    </a:ext>
                  </a:extLst>
                </p:cNvPr>
                <p:cNvSpPr/>
                <p:nvPr/>
              </p:nvSpPr>
              <p:spPr bwMode="auto">
                <a:xfrm>
                  <a:off x="5821691" y="3649751"/>
                  <a:ext cx="2579122" cy="2579119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2561E469-C974-4735-904D-81FA2C591706}"/>
                  </a:ext>
                </a:extLst>
              </p:cNvPr>
              <p:cNvGrpSpPr/>
              <p:nvPr/>
            </p:nvGrpSpPr>
            <p:grpSpPr>
              <a:xfrm>
                <a:off x="6336229" y="3820157"/>
                <a:ext cx="1533436" cy="2251005"/>
                <a:chOff x="3755138" y="3728782"/>
                <a:chExt cx="1533436" cy="2251005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AEB6D51F-A5FF-47C8-AAE9-A4C636C1660D}"/>
                    </a:ext>
                  </a:extLst>
                </p:cNvPr>
                <p:cNvSpPr/>
                <p:nvPr/>
              </p:nvSpPr>
              <p:spPr bwMode="auto">
                <a:xfrm>
                  <a:off x="3755138" y="3728782"/>
                  <a:ext cx="1533436" cy="2251005"/>
                </a:xfrm>
                <a:custGeom>
                  <a:avLst/>
                  <a:gdLst>
                    <a:gd name="connsiteX0" fmla="*/ 1026552 w 2057942"/>
                    <a:gd name="connsiteY0" fmla="*/ 0 h 3020953"/>
                    <a:gd name="connsiteX1" fmla="*/ 1966704 w 2057942"/>
                    <a:gd name="connsiteY1" fmla="*/ 909902 h 3020953"/>
                    <a:gd name="connsiteX2" fmla="*/ 1964760 w 2057942"/>
                    <a:gd name="connsiteY2" fmla="*/ 934769 h 3020953"/>
                    <a:gd name="connsiteX3" fmla="*/ 1985622 w 2057942"/>
                    <a:gd name="connsiteY3" fmla="*/ 951407 h 3020953"/>
                    <a:gd name="connsiteX4" fmla="*/ 2042967 w 2057942"/>
                    <a:gd name="connsiteY4" fmla="*/ 1268633 h 3020953"/>
                    <a:gd name="connsiteX5" fmla="*/ 1743613 w 2057942"/>
                    <a:gd name="connsiteY5" fmla="*/ 1516026 h 3020953"/>
                    <a:gd name="connsiteX6" fmla="*/ 1728576 w 2057942"/>
                    <a:gd name="connsiteY6" fmla="*/ 1509623 h 3020953"/>
                    <a:gd name="connsiteX7" fmla="*/ 1707145 w 2057942"/>
                    <a:gd name="connsiteY7" fmla="*/ 1534761 h 3020953"/>
                    <a:gd name="connsiteX8" fmla="*/ 1687591 w 2057942"/>
                    <a:gd name="connsiteY8" fmla="*/ 1574514 h 3020953"/>
                    <a:gd name="connsiteX9" fmla="*/ 1320210 w 2057942"/>
                    <a:gd name="connsiteY9" fmla="*/ 1900142 h 3020953"/>
                    <a:gd name="connsiteX10" fmla="*/ 1228002 w 2057942"/>
                    <a:gd name="connsiteY10" fmla="*/ 1933153 h 3020953"/>
                    <a:gd name="connsiteX11" fmla="*/ 1250351 w 2057942"/>
                    <a:gd name="connsiteY11" fmla="*/ 2151130 h 3020953"/>
                    <a:gd name="connsiteX12" fmla="*/ 1604788 w 2057942"/>
                    <a:gd name="connsiteY12" fmla="*/ 2151130 h 3020953"/>
                    <a:gd name="connsiteX13" fmla="*/ 1938475 w 2057942"/>
                    <a:gd name="connsiteY13" fmla="*/ 2484817 h 3020953"/>
                    <a:gd name="connsiteX14" fmla="*/ 1938475 w 2057942"/>
                    <a:gd name="connsiteY14" fmla="*/ 2745408 h 3020953"/>
                    <a:gd name="connsiteX15" fmla="*/ 1814816 w 2057942"/>
                    <a:gd name="connsiteY15" fmla="*/ 2820533 h 3020953"/>
                    <a:gd name="connsiteX16" fmla="*/ 1023296 w 2057942"/>
                    <a:gd name="connsiteY16" fmla="*/ 3020953 h 3020953"/>
                    <a:gd name="connsiteX17" fmla="*/ 231777 w 2057942"/>
                    <a:gd name="connsiteY17" fmla="*/ 2820533 h 3020953"/>
                    <a:gd name="connsiteX18" fmla="*/ 140065 w 2057942"/>
                    <a:gd name="connsiteY18" fmla="*/ 2764817 h 3020953"/>
                    <a:gd name="connsiteX19" fmla="*/ 140065 w 2057942"/>
                    <a:gd name="connsiteY19" fmla="*/ 2484817 h 3020953"/>
                    <a:gd name="connsiteX20" fmla="*/ 473752 w 2057942"/>
                    <a:gd name="connsiteY20" fmla="*/ 2151130 h 3020953"/>
                    <a:gd name="connsiteX21" fmla="*/ 807590 w 2057942"/>
                    <a:gd name="connsiteY21" fmla="*/ 2151130 h 3020953"/>
                    <a:gd name="connsiteX22" fmla="*/ 829939 w 2057942"/>
                    <a:gd name="connsiteY22" fmla="*/ 1933152 h 3020953"/>
                    <a:gd name="connsiteX23" fmla="*/ 737734 w 2057942"/>
                    <a:gd name="connsiteY23" fmla="*/ 1900142 h 3020953"/>
                    <a:gd name="connsiteX24" fmla="*/ 370353 w 2057942"/>
                    <a:gd name="connsiteY24" fmla="*/ 1574514 h 3020953"/>
                    <a:gd name="connsiteX25" fmla="*/ 357401 w 2057942"/>
                    <a:gd name="connsiteY25" fmla="*/ 1548183 h 3020953"/>
                    <a:gd name="connsiteX26" fmla="*/ 325817 w 2057942"/>
                    <a:gd name="connsiteY26" fmla="*/ 1511133 h 3020953"/>
                    <a:gd name="connsiteX27" fmla="*/ 314329 w 2057942"/>
                    <a:gd name="connsiteY27" fmla="*/ 1516025 h 3020953"/>
                    <a:gd name="connsiteX28" fmla="*/ 14975 w 2057942"/>
                    <a:gd name="connsiteY28" fmla="*/ 1268632 h 3020953"/>
                    <a:gd name="connsiteX29" fmla="*/ 72320 w 2057942"/>
                    <a:gd name="connsiteY29" fmla="*/ 951406 h 3020953"/>
                    <a:gd name="connsiteX30" fmla="*/ 88628 w 2057942"/>
                    <a:gd name="connsiteY30" fmla="*/ 938400 h 3020953"/>
                    <a:gd name="connsiteX31" fmla="*/ 86400 w 2057942"/>
                    <a:gd name="connsiteY31" fmla="*/ 909902 h 3020953"/>
                    <a:gd name="connsiteX32" fmla="*/ 1026552 w 2057942"/>
                    <a:gd name="connsiteY32" fmla="*/ 0 h 3020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057942" h="3020953">
                      <a:moveTo>
                        <a:pt x="1026552" y="0"/>
                      </a:moveTo>
                      <a:cubicBezTo>
                        <a:pt x="1545784" y="0"/>
                        <a:pt x="1966704" y="407377"/>
                        <a:pt x="1966704" y="909902"/>
                      </a:cubicBezTo>
                      <a:lnTo>
                        <a:pt x="1964760" y="934769"/>
                      </a:lnTo>
                      <a:lnTo>
                        <a:pt x="1985622" y="951407"/>
                      </a:lnTo>
                      <a:cubicBezTo>
                        <a:pt x="2051236" y="1018721"/>
                        <a:pt x="2076892" y="1142024"/>
                        <a:pt x="2042967" y="1268633"/>
                      </a:cubicBezTo>
                      <a:cubicBezTo>
                        <a:pt x="1997734" y="1437444"/>
                        <a:pt x="1863709" y="1548205"/>
                        <a:pt x="1743613" y="1516026"/>
                      </a:cubicBezTo>
                      <a:lnTo>
                        <a:pt x="1728576" y="1509623"/>
                      </a:lnTo>
                      <a:lnTo>
                        <a:pt x="1707145" y="1534761"/>
                      </a:lnTo>
                      <a:lnTo>
                        <a:pt x="1687591" y="1574514"/>
                      </a:lnTo>
                      <a:cubicBezTo>
                        <a:pt x="1598381" y="1720226"/>
                        <a:pt x="1470506" y="1834744"/>
                        <a:pt x="1320210" y="1900142"/>
                      </a:cubicBezTo>
                      <a:lnTo>
                        <a:pt x="1228002" y="1933153"/>
                      </a:lnTo>
                      <a:lnTo>
                        <a:pt x="1250351" y="2151130"/>
                      </a:lnTo>
                      <a:lnTo>
                        <a:pt x="1604788" y="2151130"/>
                      </a:lnTo>
                      <a:cubicBezTo>
                        <a:pt x="1789078" y="2151130"/>
                        <a:pt x="1938475" y="2300527"/>
                        <a:pt x="1938475" y="2484817"/>
                      </a:cubicBezTo>
                      <a:lnTo>
                        <a:pt x="1938475" y="2745408"/>
                      </a:lnTo>
                      <a:lnTo>
                        <a:pt x="1814816" y="2820533"/>
                      </a:lnTo>
                      <a:cubicBezTo>
                        <a:pt x="1579526" y="2948350"/>
                        <a:pt x="1309890" y="3020953"/>
                        <a:pt x="1023296" y="3020953"/>
                      </a:cubicBezTo>
                      <a:cubicBezTo>
                        <a:pt x="736703" y="3020953"/>
                        <a:pt x="467066" y="2948350"/>
                        <a:pt x="231777" y="2820533"/>
                      </a:cubicBezTo>
                      <a:lnTo>
                        <a:pt x="140065" y="2764817"/>
                      </a:lnTo>
                      <a:lnTo>
                        <a:pt x="140065" y="2484817"/>
                      </a:lnTo>
                      <a:cubicBezTo>
                        <a:pt x="140065" y="2300527"/>
                        <a:pt x="289462" y="2151130"/>
                        <a:pt x="473752" y="2151130"/>
                      </a:cubicBezTo>
                      <a:lnTo>
                        <a:pt x="807590" y="2151130"/>
                      </a:lnTo>
                      <a:lnTo>
                        <a:pt x="829939" y="1933152"/>
                      </a:lnTo>
                      <a:lnTo>
                        <a:pt x="737734" y="1900142"/>
                      </a:lnTo>
                      <a:cubicBezTo>
                        <a:pt x="587438" y="1834744"/>
                        <a:pt x="459563" y="1720226"/>
                        <a:pt x="370353" y="1574514"/>
                      </a:cubicBezTo>
                      <a:lnTo>
                        <a:pt x="357401" y="1548183"/>
                      </a:lnTo>
                      <a:lnTo>
                        <a:pt x="325817" y="1511133"/>
                      </a:lnTo>
                      <a:lnTo>
                        <a:pt x="314329" y="1516025"/>
                      </a:lnTo>
                      <a:cubicBezTo>
                        <a:pt x="194233" y="1548204"/>
                        <a:pt x="60208" y="1437443"/>
                        <a:pt x="14975" y="1268632"/>
                      </a:cubicBezTo>
                      <a:cubicBezTo>
                        <a:pt x="-18950" y="1142024"/>
                        <a:pt x="6706" y="1018720"/>
                        <a:pt x="72320" y="951406"/>
                      </a:cubicBezTo>
                      <a:lnTo>
                        <a:pt x="88628" y="938400"/>
                      </a:lnTo>
                      <a:lnTo>
                        <a:pt x="86400" y="909902"/>
                      </a:lnTo>
                      <a:cubicBezTo>
                        <a:pt x="86400" y="407377"/>
                        <a:pt x="507320" y="0"/>
                        <a:pt x="102655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1EE54D8C-878F-4183-93A5-42FAB3E683B3}"/>
                    </a:ext>
                  </a:extLst>
                </p:cNvPr>
                <p:cNvSpPr/>
                <p:nvPr/>
              </p:nvSpPr>
              <p:spPr bwMode="auto">
                <a:xfrm>
                  <a:off x="4199879" y="4895465"/>
                  <a:ext cx="639338" cy="155922"/>
                </a:xfrm>
                <a:custGeom>
                  <a:avLst/>
                  <a:gdLst>
                    <a:gd name="connsiteX0" fmla="*/ 0 w 780348"/>
                    <a:gd name="connsiteY0" fmla="*/ 0 h 281724"/>
                    <a:gd name="connsiteX1" fmla="*/ 83349 w 780348"/>
                    <a:gd name="connsiteY1" fmla="*/ 17397 h 281724"/>
                    <a:gd name="connsiteX2" fmla="*/ 390174 w 780348"/>
                    <a:gd name="connsiteY2" fmla="*/ 41218 h 281724"/>
                    <a:gd name="connsiteX3" fmla="*/ 697000 w 780348"/>
                    <a:gd name="connsiteY3" fmla="*/ 17397 h 281724"/>
                    <a:gd name="connsiteX4" fmla="*/ 780348 w 780348"/>
                    <a:gd name="connsiteY4" fmla="*/ 0 h 281724"/>
                    <a:gd name="connsiteX5" fmla="*/ 775161 w 780348"/>
                    <a:gd name="connsiteY5" fmla="*/ 39688 h 281724"/>
                    <a:gd name="connsiteX6" fmla="*/ 390174 w 780348"/>
                    <a:gd name="connsiteY6" fmla="*/ 281724 h 281724"/>
                    <a:gd name="connsiteX7" fmla="*/ 5187 w 780348"/>
                    <a:gd name="connsiteY7" fmla="*/ 39688 h 281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80348" h="281724">
                      <a:moveTo>
                        <a:pt x="0" y="0"/>
                      </a:moveTo>
                      <a:lnTo>
                        <a:pt x="83349" y="17397"/>
                      </a:lnTo>
                      <a:cubicBezTo>
                        <a:pt x="177655" y="32736"/>
                        <a:pt x="281339" y="41218"/>
                        <a:pt x="390174" y="41218"/>
                      </a:cubicBezTo>
                      <a:cubicBezTo>
                        <a:pt x="499010" y="41218"/>
                        <a:pt x="602694" y="32736"/>
                        <a:pt x="697000" y="17397"/>
                      </a:cubicBezTo>
                      <a:lnTo>
                        <a:pt x="780348" y="0"/>
                      </a:lnTo>
                      <a:lnTo>
                        <a:pt x="775161" y="39688"/>
                      </a:lnTo>
                      <a:cubicBezTo>
                        <a:pt x="738518" y="177817"/>
                        <a:pt x="580077" y="281724"/>
                        <a:pt x="390174" y="281724"/>
                      </a:cubicBezTo>
                      <a:cubicBezTo>
                        <a:pt x="200271" y="281724"/>
                        <a:pt x="41830" y="177817"/>
                        <a:pt x="5187" y="3968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8A85C29E-7DD9-4110-9704-346122D6A5E2}"/>
                </a:ext>
              </a:extLst>
            </p:cNvPr>
            <p:cNvSpPr/>
            <p:nvPr/>
          </p:nvSpPr>
          <p:spPr bwMode="auto">
            <a:xfrm rot="20104487">
              <a:off x="7304911" y="4505174"/>
              <a:ext cx="46886" cy="60503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8D27CD9E-792A-414A-B04A-E6B19FC92682}"/>
                </a:ext>
              </a:extLst>
            </p:cNvPr>
            <p:cNvSpPr/>
            <p:nvPr/>
          </p:nvSpPr>
          <p:spPr bwMode="auto">
            <a:xfrm rot="1495513" flipH="1">
              <a:off x="8494963" y="4505175"/>
              <a:ext cx="46886" cy="60503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1">
              <a:extLst>
                <a:ext uri="{FF2B5EF4-FFF2-40B4-BE49-F238E27FC236}">
                  <a16:creationId xmlns:a16="http://schemas.microsoft.com/office/drawing/2014/main" id="{F291C6C4-0ACC-4F49-8C38-EFB8B071A534}"/>
                </a:ext>
              </a:extLst>
            </p:cNvPr>
            <p:cNvSpPr/>
            <p:nvPr/>
          </p:nvSpPr>
          <p:spPr bwMode="auto">
            <a:xfrm>
              <a:off x="7425139" y="5039067"/>
              <a:ext cx="997664" cy="290107"/>
            </a:xfrm>
            <a:custGeom>
              <a:avLst/>
              <a:gdLst>
                <a:gd name="connsiteX0" fmla="*/ 0 w 1354034"/>
                <a:gd name="connsiteY0" fmla="*/ 167942 h 335884"/>
                <a:gd name="connsiteX1" fmla="*/ 677017 w 1354034"/>
                <a:gd name="connsiteY1" fmla="*/ 0 h 335884"/>
                <a:gd name="connsiteX2" fmla="*/ 1354034 w 1354034"/>
                <a:gd name="connsiteY2" fmla="*/ 167942 h 335884"/>
                <a:gd name="connsiteX3" fmla="*/ 677017 w 1354034"/>
                <a:gd name="connsiteY3" fmla="*/ 335884 h 335884"/>
                <a:gd name="connsiteX4" fmla="*/ 0 w 1354034"/>
                <a:gd name="connsiteY4" fmla="*/ 167942 h 335884"/>
                <a:gd name="connsiteX0" fmla="*/ 0 w 1354034"/>
                <a:gd name="connsiteY0" fmla="*/ 167942 h 335884"/>
                <a:gd name="connsiteX1" fmla="*/ 677017 w 1354034"/>
                <a:gd name="connsiteY1" fmla="*/ 0 h 335884"/>
                <a:gd name="connsiteX2" fmla="*/ 1354034 w 1354034"/>
                <a:gd name="connsiteY2" fmla="*/ 167942 h 335884"/>
                <a:gd name="connsiteX3" fmla="*/ 677017 w 1354034"/>
                <a:gd name="connsiteY3" fmla="*/ 335884 h 335884"/>
                <a:gd name="connsiteX4" fmla="*/ 0 w 1354034"/>
                <a:gd name="connsiteY4" fmla="*/ 167942 h 335884"/>
                <a:gd name="connsiteX0" fmla="*/ 0 w 1354034"/>
                <a:gd name="connsiteY0" fmla="*/ 167942 h 335884"/>
                <a:gd name="connsiteX1" fmla="*/ 677017 w 1354034"/>
                <a:gd name="connsiteY1" fmla="*/ 0 h 335884"/>
                <a:gd name="connsiteX2" fmla="*/ 1354034 w 1354034"/>
                <a:gd name="connsiteY2" fmla="*/ 167942 h 335884"/>
                <a:gd name="connsiteX3" fmla="*/ 677017 w 1354034"/>
                <a:gd name="connsiteY3" fmla="*/ 335884 h 335884"/>
                <a:gd name="connsiteX4" fmla="*/ 0 w 1354034"/>
                <a:gd name="connsiteY4" fmla="*/ 167942 h 335884"/>
                <a:gd name="connsiteX0" fmla="*/ 0 w 1354034"/>
                <a:gd name="connsiteY0" fmla="*/ 167942 h 335884"/>
                <a:gd name="connsiteX1" fmla="*/ 677017 w 1354034"/>
                <a:gd name="connsiteY1" fmla="*/ 0 h 335884"/>
                <a:gd name="connsiteX2" fmla="*/ 1354034 w 1354034"/>
                <a:gd name="connsiteY2" fmla="*/ 167942 h 335884"/>
                <a:gd name="connsiteX3" fmla="*/ 677017 w 1354034"/>
                <a:gd name="connsiteY3" fmla="*/ 335884 h 335884"/>
                <a:gd name="connsiteX4" fmla="*/ 0 w 1354034"/>
                <a:gd name="connsiteY4" fmla="*/ 167942 h 335884"/>
                <a:gd name="connsiteX0" fmla="*/ 0 w 1354034"/>
                <a:gd name="connsiteY0" fmla="*/ 32647 h 200589"/>
                <a:gd name="connsiteX1" fmla="*/ 683367 w 1354034"/>
                <a:gd name="connsiteY1" fmla="*/ 74255 h 200589"/>
                <a:gd name="connsiteX2" fmla="*/ 1354034 w 1354034"/>
                <a:gd name="connsiteY2" fmla="*/ 32647 h 200589"/>
                <a:gd name="connsiteX3" fmla="*/ 677017 w 1354034"/>
                <a:gd name="connsiteY3" fmla="*/ 200589 h 200589"/>
                <a:gd name="connsiteX4" fmla="*/ 0 w 1354034"/>
                <a:gd name="connsiteY4" fmla="*/ 32647 h 200589"/>
                <a:gd name="connsiteX0" fmla="*/ 0 w 1354034"/>
                <a:gd name="connsiteY0" fmla="*/ 32647 h 276789"/>
                <a:gd name="connsiteX1" fmla="*/ 683367 w 1354034"/>
                <a:gd name="connsiteY1" fmla="*/ 74255 h 276789"/>
                <a:gd name="connsiteX2" fmla="*/ 1354034 w 1354034"/>
                <a:gd name="connsiteY2" fmla="*/ 32647 h 276789"/>
                <a:gd name="connsiteX3" fmla="*/ 677017 w 1354034"/>
                <a:gd name="connsiteY3" fmla="*/ 276789 h 276789"/>
                <a:gd name="connsiteX4" fmla="*/ 0 w 1354034"/>
                <a:gd name="connsiteY4" fmla="*/ 32647 h 276789"/>
                <a:gd name="connsiteX0" fmla="*/ 0 w 1354034"/>
                <a:gd name="connsiteY0" fmla="*/ 32647 h 463610"/>
                <a:gd name="connsiteX1" fmla="*/ 683367 w 1354034"/>
                <a:gd name="connsiteY1" fmla="*/ 74255 h 463610"/>
                <a:gd name="connsiteX2" fmla="*/ 1354034 w 1354034"/>
                <a:gd name="connsiteY2" fmla="*/ 32647 h 463610"/>
                <a:gd name="connsiteX3" fmla="*/ 679977 w 1354034"/>
                <a:gd name="connsiteY3" fmla="*/ 463610 h 463610"/>
                <a:gd name="connsiteX4" fmla="*/ 0 w 1354034"/>
                <a:gd name="connsiteY4" fmla="*/ 32647 h 463610"/>
                <a:gd name="connsiteX0" fmla="*/ 0 w 1354034"/>
                <a:gd name="connsiteY0" fmla="*/ 14964 h 445927"/>
                <a:gd name="connsiteX1" fmla="*/ 677447 w 1354034"/>
                <a:gd name="connsiteY1" fmla="*/ 291016 h 445927"/>
                <a:gd name="connsiteX2" fmla="*/ 1354034 w 1354034"/>
                <a:gd name="connsiteY2" fmla="*/ 14964 h 445927"/>
                <a:gd name="connsiteX3" fmla="*/ 679977 w 1354034"/>
                <a:gd name="connsiteY3" fmla="*/ 445927 h 445927"/>
                <a:gd name="connsiteX4" fmla="*/ 0 w 1354034"/>
                <a:gd name="connsiteY4" fmla="*/ 14964 h 445927"/>
                <a:gd name="connsiteX0" fmla="*/ 0 w 1354034"/>
                <a:gd name="connsiteY0" fmla="*/ 16349 h 447312"/>
                <a:gd name="connsiteX1" fmla="*/ 680710 w 1354034"/>
                <a:gd name="connsiteY1" fmla="*/ 255770 h 447312"/>
                <a:gd name="connsiteX2" fmla="*/ 1354034 w 1354034"/>
                <a:gd name="connsiteY2" fmla="*/ 16349 h 447312"/>
                <a:gd name="connsiteX3" fmla="*/ 679977 w 1354034"/>
                <a:gd name="connsiteY3" fmla="*/ 447312 h 447312"/>
                <a:gd name="connsiteX4" fmla="*/ 0 w 1354034"/>
                <a:gd name="connsiteY4" fmla="*/ 16349 h 447312"/>
                <a:gd name="connsiteX0" fmla="*/ 6255 w 1360289"/>
                <a:gd name="connsiteY0" fmla="*/ 16349 h 447312"/>
                <a:gd name="connsiteX1" fmla="*/ 686965 w 1360289"/>
                <a:gd name="connsiteY1" fmla="*/ 255770 h 447312"/>
                <a:gd name="connsiteX2" fmla="*/ 1360289 w 1360289"/>
                <a:gd name="connsiteY2" fmla="*/ 16349 h 447312"/>
                <a:gd name="connsiteX3" fmla="*/ 686232 w 1360289"/>
                <a:gd name="connsiteY3" fmla="*/ 447312 h 447312"/>
                <a:gd name="connsiteX4" fmla="*/ 6255 w 1360289"/>
                <a:gd name="connsiteY4" fmla="*/ 16349 h 447312"/>
                <a:gd name="connsiteX0" fmla="*/ 6255 w 1367256"/>
                <a:gd name="connsiteY0" fmla="*/ 15321 h 446284"/>
                <a:gd name="connsiteX1" fmla="*/ 686965 w 1367256"/>
                <a:gd name="connsiteY1" fmla="*/ 254742 h 446284"/>
                <a:gd name="connsiteX2" fmla="*/ 1360289 w 1367256"/>
                <a:gd name="connsiteY2" fmla="*/ 15321 h 446284"/>
                <a:gd name="connsiteX3" fmla="*/ 686232 w 1367256"/>
                <a:gd name="connsiteY3" fmla="*/ 446284 h 446284"/>
                <a:gd name="connsiteX4" fmla="*/ 6255 w 1367256"/>
                <a:gd name="connsiteY4" fmla="*/ 15321 h 446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7256" h="446284">
                  <a:moveTo>
                    <a:pt x="6255" y="15321"/>
                  </a:moveTo>
                  <a:cubicBezTo>
                    <a:pt x="64996" y="-33473"/>
                    <a:pt x="313059" y="254742"/>
                    <a:pt x="686965" y="254742"/>
                  </a:cubicBezTo>
                  <a:cubicBezTo>
                    <a:pt x="1060871" y="254742"/>
                    <a:pt x="1298284" y="-73769"/>
                    <a:pt x="1360289" y="15321"/>
                  </a:cubicBezTo>
                  <a:cubicBezTo>
                    <a:pt x="1422294" y="104411"/>
                    <a:pt x="1060138" y="446284"/>
                    <a:pt x="686232" y="446284"/>
                  </a:cubicBezTo>
                  <a:cubicBezTo>
                    <a:pt x="312326" y="446284"/>
                    <a:pt x="-52486" y="64115"/>
                    <a:pt x="6255" y="1532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&quot;禁止&quot;マーク 58">
              <a:extLst>
                <a:ext uri="{FF2B5EF4-FFF2-40B4-BE49-F238E27FC236}">
                  <a16:creationId xmlns:a16="http://schemas.microsoft.com/office/drawing/2014/main" id="{80DEAC19-62D2-4325-BA8C-22C02E6165A0}"/>
                </a:ext>
              </a:extLst>
            </p:cNvPr>
            <p:cNvSpPr/>
            <p:nvPr/>
          </p:nvSpPr>
          <p:spPr bwMode="auto">
            <a:xfrm>
              <a:off x="6640506" y="3672638"/>
              <a:ext cx="2579122" cy="2579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E149E254-DBAE-4BB4-B33F-EC6A274DBDF1}"/>
              </a:ext>
            </a:extLst>
          </p:cNvPr>
          <p:cNvGrpSpPr/>
          <p:nvPr/>
        </p:nvGrpSpPr>
        <p:grpSpPr>
          <a:xfrm>
            <a:off x="790575" y="996315"/>
            <a:ext cx="2437348" cy="2385675"/>
            <a:chOff x="790575" y="996315"/>
            <a:chExt cx="2437348" cy="2385675"/>
          </a:xfrm>
        </p:grpSpPr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F3DFF879-4644-45FB-B4DE-85D963F3135D}"/>
                </a:ext>
              </a:extLst>
            </p:cNvPr>
            <p:cNvSpPr/>
            <p:nvPr/>
          </p:nvSpPr>
          <p:spPr>
            <a:xfrm>
              <a:off x="1313275" y="1230643"/>
              <a:ext cx="1378725" cy="2002464"/>
            </a:xfrm>
            <a:custGeom>
              <a:avLst/>
              <a:gdLst>
                <a:gd name="connsiteX0" fmla="*/ 687742 w 1378725"/>
                <a:gd name="connsiteY0" fmla="*/ 0 h 2023895"/>
                <a:gd name="connsiteX1" fmla="*/ 1317600 w 1378725"/>
                <a:gd name="connsiteY1" fmla="*/ 609591 h 2023895"/>
                <a:gd name="connsiteX2" fmla="*/ 1316298 w 1378725"/>
                <a:gd name="connsiteY2" fmla="*/ 626251 h 2023895"/>
                <a:gd name="connsiteX3" fmla="*/ 1330274 w 1378725"/>
                <a:gd name="connsiteY3" fmla="*/ 637397 h 2023895"/>
                <a:gd name="connsiteX4" fmla="*/ 1368693 w 1378725"/>
                <a:gd name="connsiteY4" fmla="*/ 849924 h 2023895"/>
                <a:gd name="connsiteX5" fmla="*/ 1168139 w 1378725"/>
                <a:gd name="connsiteY5" fmla="*/ 1015665 h 2023895"/>
                <a:gd name="connsiteX6" fmla="*/ 1158065 w 1378725"/>
                <a:gd name="connsiteY6" fmla="*/ 1011376 h 2023895"/>
                <a:gd name="connsiteX7" fmla="*/ 1143708 w 1378725"/>
                <a:gd name="connsiteY7" fmla="*/ 1028217 h 2023895"/>
                <a:gd name="connsiteX8" fmla="*/ 1130607 w 1378725"/>
                <a:gd name="connsiteY8" fmla="*/ 1054849 h 2023895"/>
                <a:gd name="connsiteX9" fmla="*/ 884479 w 1378725"/>
                <a:gd name="connsiteY9" fmla="*/ 1273005 h 2023895"/>
                <a:gd name="connsiteX10" fmla="*/ 822704 w 1378725"/>
                <a:gd name="connsiteY10" fmla="*/ 1295120 h 2023895"/>
                <a:gd name="connsiteX11" fmla="*/ 837677 w 1378725"/>
                <a:gd name="connsiteY11" fmla="*/ 1441155 h 2023895"/>
                <a:gd name="connsiteX12" fmla="*/ 1075133 w 1378725"/>
                <a:gd name="connsiteY12" fmla="*/ 1441155 h 2023895"/>
                <a:gd name="connsiteX13" fmla="*/ 1298688 w 1378725"/>
                <a:gd name="connsiteY13" fmla="*/ 1664709 h 2023895"/>
                <a:gd name="connsiteX14" fmla="*/ 1298688 w 1378725"/>
                <a:gd name="connsiteY14" fmla="*/ 1839293 h 2023895"/>
                <a:gd name="connsiteX15" fmla="*/ 1296576 w 1378725"/>
                <a:gd name="connsiteY15" fmla="*/ 1840576 h 2023895"/>
                <a:gd name="connsiteX16" fmla="*/ 1296576 w 1378725"/>
                <a:gd name="connsiteY16" fmla="*/ 2002464 h 2023895"/>
                <a:gd name="connsiteX17" fmla="*/ 892546 w 1378725"/>
                <a:gd name="connsiteY17" fmla="*/ 2002464 h 2023895"/>
                <a:gd name="connsiteX18" fmla="*/ 827252 w 1378725"/>
                <a:gd name="connsiteY18" fmla="*/ 2014957 h 2023895"/>
                <a:gd name="connsiteX19" fmla="*/ 685561 w 1378725"/>
                <a:gd name="connsiteY19" fmla="*/ 2023895 h 2023895"/>
                <a:gd name="connsiteX20" fmla="*/ 543870 w 1378725"/>
                <a:gd name="connsiteY20" fmla="*/ 2014957 h 2023895"/>
                <a:gd name="connsiteX21" fmla="*/ 478576 w 1378725"/>
                <a:gd name="connsiteY21" fmla="*/ 2002464 h 2023895"/>
                <a:gd name="connsiteX22" fmla="*/ 94046 w 1378725"/>
                <a:gd name="connsiteY22" fmla="*/ 2002464 h 2023895"/>
                <a:gd name="connsiteX23" fmla="*/ 94046 w 1378725"/>
                <a:gd name="connsiteY23" fmla="*/ 1852423 h 2023895"/>
                <a:gd name="connsiteX24" fmla="*/ 93837 w 1378725"/>
                <a:gd name="connsiteY24" fmla="*/ 1852296 h 2023895"/>
                <a:gd name="connsiteX25" fmla="*/ 93837 w 1378725"/>
                <a:gd name="connsiteY25" fmla="*/ 1664709 h 2023895"/>
                <a:gd name="connsiteX26" fmla="*/ 317392 w 1378725"/>
                <a:gd name="connsiteY26" fmla="*/ 1441155 h 2023895"/>
                <a:gd name="connsiteX27" fmla="*/ 541048 w 1378725"/>
                <a:gd name="connsiteY27" fmla="*/ 1441155 h 2023895"/>
                <a:gd name="connsiteX28" fmla="*/ 556020 w 1378725"/>
                <a:gd name="connsiteY28" fmla="*/ 1295120 h 2023895"/>
                <a:gd name="connsiteX29" fmla="*/ 494247 w 1378725"/>
                <a:gd name="connsiteY29" fmla="*/ 1273005 h 2023895"/>
                <a:gd name="connsiteX30" fmla="*/ 248119 w 1378725"/>
                <a:gd name="connsiteY30" fmla="*/ 1054849 h 2023895"/>
                <a:gd name="connsiteX31" fmla="*/ 239442 w 1378725"/>
                <a:gd name="connsiteY31" fmla="*/ 1037209 h 2023895"/>
                <a:gd name="connsiteX32" fmla="*/ 218282 w 1378725"/>
                <a:gd name="connsiteY32" fmla="*/ 1012387 h 2023895"/>
                <a:gd name="connsiteX33" fmla="*/ 210586 w 1378725"/>
                <a:gd name="connsiteY33" fmla="*/ 1015665 h 2023895"/>
                <a:gd name="connsiteX34" fmla="*/ 10032 w 1378725"/>
                <a:gd name="connsiteY34" fmla="*/ 849923 h 2023895"/>
                <a:gd name="connsiteX35" fmla="*/ 48451 w 1378725"/>
                <a:gd name="connsiteY35" fmla="*/ 637397 h 2023895"/>
                <a:gd name="connsiteX36" fmla="*/ 59377 w 1378725"/>
                <a:gd name="connsiteY36" fmla="*/ 628683 h 2023895"/>
                <a:gd name="connsiteX37" fmla="*/ 57884 w 1378725"/>
                <a:gd name="connsiteY37" fmla="*/ 609591 h 2023895"/>
                <a:gd name="connsiteX38" fmla="*/ 687742 w 1378725"/>
                <a:gd name="connsiteY38" fmla="*/ 0 h 2023895"/>
                <a:gd name="connsiteX0" fmla="*/ 687742 w 1378725"/>
                <a:gd name="connsiteY0" fmla="*/ 0 h 2016518"/>
                <a:gd name="connsiteX1" fmla="*/ 1317600 w 1378725"/>
                <a:gd name="connsiteY1" fmla="*/ 609591 h 2016518"/>
                <a:gd name="connsiteX2" fmla="*/ 1316298 w 1378725"/>
                <a:gd name="connsiteY2" fmla="*/ 626251 h 2016518"/>
                <a:gd name="connsiteX3" fmla="*/ 1330274 w 1378725"/>
                <a:gd name="connsiteY3" fmla="*/ 637397 h 2016518"/>
                <a:gd name="connsiteX4" fmla="*/ 1368693 w 1378725"/>
                <a:gd name="connsiteY4" fmla="*/ 849924 h 2016518"/>
                <a:gd name="connsiteX5" fmla="*/ 1168139 w 1378725"/>
                <a:gd name="connsiteY5" fmla="*/ 1015665 h 2016518"/>
                <a:gd name="connsiteX6" fmla="*/ 1158065 w 1378725"/>
                <a:gd name="connsiteY6" fmla="*/ 1011376 h 2016518"/>
                <a:gd name="connsiteX7" fmla="*/ 1143708 w 1378725"/>
                <a:gd name="connsiteY7" fmla="*/ 1028217 h 2016518"/>
                <a:gd name="connsiteX8" fmla="*/ 1130607 w 1378725"/>
                <a:gd name="connsiteY8" fmla="*/ 1054849 h 2016518"/>
                <a:gd name="connsiteX9" fmla="*/ 884479 w 1378725"/>
                <a:gd name="connsiteY9" fmla="*/ 1273005 h 2016518"/>
                <a:gd name="connsiteX10" fmla="*/ 822704 w 1378725"/>
                <a:gd name="connsiteY10" fmla="*/ 1295120 h 2016518"/>
                <a:gd name="connsiteX11" fmla="*/ 837677 w 1378725"/>
                <a:gd name="connsiteY11" fmla="*/ 1441155 h 2016518"/>
                <a:gd name="connsiteX12" fmla="*/ 1075133 w 1378725"/>
                <a:gd name="connsiteY12" fmla="*/ 1441155 h 2016518"/>
                <a:gd name="connsiteX13" fmla="*/ 1298688 w 1378725"/>
                <a:gd name="connsiteY13" fmla="*/ 1664709 h 2016518"/>
                <a:gd name="connsiteX14" fmla="*/ 1298688 w 1378725"/>
                <a:gd name="connsiteY14" fmla="*/ 1839293 h 2016518"/>
                <a:gd name="connsiteX15" fmla="*/ 1296576 w 1378725"/>
                <a:gd name="connsiteY15" fmla="*/ 1840576 h 2016518"/>
                <a:gd name="connsiteX16" fmla="*/ 1296576 w 1378725"/>
                <a:gd name="connsiteY16" fmla="*/ 2002464 h 2016518"/>
                <a:gd name="connsiteX17" fmla="*/ 892546 w 1378725"/>
                <a:gd name="connsiteY17" fmla="*/ 2002464 h 2016518"/>
                <a:gd name="connsiteX18" fmla="*/ 827252 w 1378725"/>
                <a:gd name="connsiteY18" fmla="*/ 2014957 h 2016518"/>
                <a:gd name="connsiteX19" fmla="*/ 543870 w 1378725"/>
                <a:gd name="connsiteY19" fmla="*/ 2014957 h 2016518"/>
                <a:gd name="connsiteX20" fmla="*/ 478576 w 1378725"/>
                <a:gd name="connsiteY20" fmla="*/ 2002464 h 2016518"/>
                <a:gd name="connsiteX21" fmla="*/ 94046 w 1378725"/>
                <a:gd name="connsiteY21" fmla="*/ 2002464 h 2016518"/>
                <a:gd name="connsiteX22" fmla="*/ 94046 w 1378725"/>
                <a:gd name="connsiteY22" fmla="*/ 1852423 h 2016518"/>
                <a:gd name="connsiteX23" fmla="*/ 93837 w 1378725"/>
                <a:gd name="connsiteY23" fmla="*/ 1852296 h 2016518"/>
                <a:gd name="connsiteX24" fmla="*/ 93837 w 1378725"/>
                <a:gd name="connsiteY24" fmla="*/ 1664709 h 2016518"/>
                <a:gd name="connsiteX25" fmla="*/ 317392 w 1378725"/>
                <a:gd name="connsiteY25" fmla="*/ 1441155 h 2016518"/>
                <a:gd name="connsiteX26" fmla="*/ 541048 w 1378725"/>
                <a:gd name="connsiteY26" fmla="*/ 1441155 h 2016518"/>
                <a:gd name="connsiteX27" fmla="*/ 556020 w 1378725"/>
                <a:gd name="connsiteY27" fmla="*/ 1295120 h 2016518"/>
                <a:gd name="connsiteX28" fmla="*/ 494247 w 1378725"/>
                <a:gd name="connsiteY28" fmla="*/ 1273005 h 2016518"/>
                <a:gd name="connsiteX29" fmla="*/ 248119 w 1378725"/>
                <a:gd name="connsiteY29" fmla="*/ 1054849 h 2016518"/>
                <a:gd name="connsiteX30" fmla="*/ 239442 w 1378725"/>
                <a:gd name="connsiteY30" fmla="*/ 1037209 h 2016518"/>
                <a:gd name="connsiteX31" fmla="*/ 218282 w 1378725"/>
                <a:gd name="connsiteY31" fmla="*/ 1012387 h 2016518"/>
                <a:gd name="connsiteX32" fmla="*/ 210586 w 1378725"/>
                <a:gd name="connsiteY32" fmla="*/ 1015665 h 2016518"/>
                <a:gd name="connsiteX33" fmla="*/ 10032 w 1378725"/>
                <a:gd name="connsiteY33" fmla="*/ 849923 h 2016518"/>
                <a:gd name="connsiteX34" fmla="*/ 48451 w 1378725"/>
                <a:gd name="connsiteY34" fmla="*/ 637397 h 2016518"/>
                <a:gd name="connsiteX35" fmla="*/ 59377 w 1378725"/>
                <a:gd name="connsiteY35" fmla="*/ 628683 h 2016518"/>
                <a:gd name="connsiteX36" fmla="*/ 57884 w 1378725"/>
                <a:gd name="connsiteY36" fmla="*/ 609591 h 2016518"/>
                <a:gd name="connsiteX37" fmla="*/ 687742 w 1378725"/>
                <a:gd name="connsiteY37" fmla="*/ 0 h 2016518"/>
                <a:gd name="connsiteX0" fmla="*/ 687742 w 1378725"/>
                <a:gd name="connsiteY0" fmla="*/ 0 h 2014957"/>
                <a:gd name="connsiteX1" fmla="*/ 1317600 w 1378725"/>
                <a:gd name="connsiteY1" fmla="*/ 609591 h 2014957"/>
                <a:gd name="connsiteX2" fmla="*/ 1316298 w 1378725"/>
                <a:gd name="connsiteY2" fmla="*/ 626251 h 2014957"/>
                <a:gd name="connsiteX3" fmla="*/ 1330274 w 1378725"/>
                <a:gd name="connsiteY3" fmla="*/ 637397 h 2014957"/>
                <a:gd name="connsiteX4" fmla="*/ 1368693 w 1378725"/>
                <a:gd name="connsiteY4" fmla="*/ 849924 h 2014957"/>
                <a:gd name="connsiteX5" fmla="*/ 1168139 w 1378725"/>
                <a:gd name="connsiteY5" fmla="*/ 1015665 h 2014957"/>
                <a:gd name="connsiteX6" fmla="*/ 1158065 w 1378725"/>
                <a:gd name="connsiteY6" fmla="*/ 1011376 h 2014957"/>
                <a:gd name="connsiteX7" fmla="*/ 1143708 w 1378725"/>
                <a:gd name="connsiteY7" fmla="*/ 1028217 h 2014957"/>
                <a:gd name="connsiteX8" fmla="*/ 1130607 w 1378725"/>
                <a:gd name="connsiteY8" fmla="*/ 1054849 h 2014957"/>
                <a:gd name="connsiteX9" fmla="*/ 884479 w 1378725"/>
                <a:gd name="connsiteY9" fmla="*/ 1273005 h 2014957"/>
                <a:gd name="connsiteX10" fmla="*/ 822704 w 1378725"/>
                <a:gd name="connsiteY10" fmla="*/ 1295120 h 2014957"/>
                <a:gd name="connsiteX11" fmla="*/ 837677 w 1378725"/>
                <a:gd name="connsiteY11" fmla="*/ 1441155 h 2014957"/>
                <a:gd name="connsiteX12" fmla="*/ 1075133 w 1378725"/>
                <a:gd name="connsiteY12" fmla="*/ 1441155 h 2014957"/>
                <a:gd name="connsiteX13" fmla="*/ 1298688 w 1378725"/>
                <a:gd name="connsiteY13" fmla="*/ 1664709 h 2014957"/>
                <a:gd name="connsiteX14" fmla="*/ 1298688 w 1378725"/>
                <a:gd name="connsiteY14" fmla="*/ 1839293 h 2014957"/>
                <a:gd name="connsiteX15" fmla="*/ 1296576 w 1378725"/>
                <a:gd name="connsiteY15" fmla="*/ 1840576 h 2014957"/>
                <a:gd name="connsiteX16" fmla="*/ 1296576 w 1378725"/>
                <a:gd name="connsiteY16" fmla="*/ 2002464 h 2014957"/>
                <a:gd name="connsiteX17" fmla="*/ 892546 w 1378725"/>
                <a:gd name="connsiteY17" fmla="*/ 2002464 h 2014957"/>
                <a:gd name="connsiteX18" fmla="*/ 827252 w 1378725"/>
                <a:gd name="connsiteY18" fmla="*/ 2014957 h 2014957"/>
                <a:gd name="connsiteX19" fmla="*/ 478576 w 1378725"/>
                <a:gd name="connsiteY19" fmla="*/ 2002464 h 2014957"/>
                <a:gd name="connsiteX20" fmla="*/ 94046 w 1378725"/>
                <a:gd name="connsiteY20" fmla="*/ 2002464 h 2014957"/>
                <a:gd name="connsiteX21" fmla="*/ 94046 w 1378725"/>
                <a:gd name="connsiteY21" fmla="*/ 1852423 h 2014957"/>
                <a:gd name="connsiteX22" fmla="*/ 93837 w 1378725"/>
                <a:gd name="connsiteY22" fmla="*/ 1852296 h 2014957"/>
                <a:gd name="connsiteX23" fmla="*/ 93837 w 1378725"/>
                <a:gd name="connsiteY23" fmla="*/ 1664709 h 2014957"/>
                <a:gd name="connsiteX24" fmla="*/ 317392 w 1378725"/>
                <a:gd name="connsiteY24" fmla="*/ 1441155 h 2014957"/>
                <a:gd name="connsiteX25" fmla="*/ 541048 w 1378725"/>
                <a:gd name="connsiteY25" fmla="*/ 1441155 h 2014957"/>
                <a:gd name="connsiteX26" fmla="*/ 556020 w 1378725"/>
                <a:gd name="connsiteY26" fmla="*/ 1295120 h 2014957"/>
                <a:gd name="connsiteX27" fmla="*/ 494247 w 1378725"/>
                <a:gd name="connsiteY27" fmla="*/ 1273005 h 2014957"/>
                <a:gd name="connsiteX28" fmla="*/ 248119 w 1378725"/>
                <a:gd name="connsiteY28" fmla="*/ 1054849 h 2014957"/>
                <a:gd name="connsiteX29" fmla="*/ 239442 w 1378725"/>
                <a:gd name="connsiteY29" fmla="*/ 1037209 h 2014957"/>
                <a:gd name="connsiteX30" fmla="*/ 218282 w 1378725"/>
                <a:gd name="connsiteY30" fmla="*/ 1012387 h 2014957"/>
                <a:gd name="connsiteX31" fmla="*/ 210586 w 1378725"/>
                <a:gd name="connsiteY31" fmla="*/ 1015665 h 2014957"/>
                <a:gd name="connsiteX32" fmla="*/ 10032 w 1378725"/>
                <a:gd name="connsiteY32" fmla="*/ 849923 h 2014957"/>
                <a:gd name="connsiteX33" fmla="*/ 48451 w 1378725"/>
                <a:gd name="connsiteY33" fmla="*/ 637397 h 2014957"/>
                <a:gd name="connsiteX34" fmla="*/ 59377 w 1378725"/>
                <a:gd name="connsiteY34" fmla="*/ 628683 h 2014957"/>
                <a:gd name="connsiteX35" fmla="*/ 57884 w 1378725"/>
                <a:gd name="connsiteY35" fmla="*/ 609591 h 2014957"/>
                <a:gd name="connsiteX36" fmla="*/ 687742 w 1378725"/>
                <a:gd name="connsiteY36" fmla="*/ 0 h 2014957"/>
                <a:gd name="connsiteX0" fmla="*/ 687742 w 1378725"/>
                <a:gd name="connsiteY0" fmla="*/ 0 h 2018883"/>
                <a:gd name="connsiteX1" fmla="*/ 1317600 w 1378725"/>
                <a:gd name="connsiteY1" fmla="*/ 609591 h 2018883"/>
                <a:gd name="connsiteX2" fmla="*/ 1316298 w 1378725"/>
                <a:gd name="connsiteY2" fmla="*/ 626251 h 2018883"/>
                <a:gd name="connsiteX3" fmla="*/ 1330274 w 1378725"/>
                <a:gd name="connsiteY3" fmla="*/ 637397 h 2018883"/>
                <a:gd name="connsiteX4" fmla="*/ 1368693 w 1378725"/>
                <a:gd name="connsiteY4" fmla="*/ 849924 h 2018883"/>
                <a:gd name="connsiteX5" fmla="*/ 1168139 w 1378725"/>
                <a:gd name="connsiteY5" fmla="*/ 1015665 h 2018883"/>
                <a:gd name="connsiteX6" fmla="*/ 1158065 w 1378725"/>
                <a:gd name="connsiteY6" fmla="*/ 1011376 h 2018883"/>
                <a:gd name="connsiteX7" fmla="*/ 1143708 w 1378725"/>
                <a:gd name="connsiteY7" fmla="*/ 1028217 h 2018883"/>
                <a:gd name="connsiteX8" fmla="*/ 1130607 w 1378725"/>
                <a:gd name="connsiteY8" fmla="*/ 1054849 h 2018883"/>
                <a:gd name="connsiteX9" fmla="*/ 884479 w 1378725"/>
                <a:gd name="connsiteY9" fmla="*/ 1273005 h 2018883"/>
                <a:gd name="connsiteX10" fmla="*/ 822704 w 1378725"/>
                <a:gd name="connsiteY10" fmla="*/ 1295120 h 2018883"/>
                <a:gd name="connsiteX11" fmla="*/ 837677 w 1378725"/>
                <a:gd name="connsiteY11" fmla="*/ 1441155 h 2018883"/>
                <a:gd name="connsiteX12" fmla="*/ 1075133 w 1378725"/>
                <a:gd name="connsiteY12" fmla="*/ 1441155 h 2018883"/>
                <a:gd name="connsiteX13" fmla="*/ 1298688 w 1378725"/>
                <a:gd name="connsiteY13" fmla="*/ 1664709 h 2018883"/>
                <a:gd name="connsiteX14" fmla="*/ 1298688 w 1378725"/>
                <a:gd name="connsiteY14" fmla="*/ 1839293 h 2018883"/>
                <a:gd name="connsiteX15" fmla="*/ 1296576 w 1378725"/>
                <a:gd name="connsiteY15" fmla="*/ 1840576 h 2018883"/>
                <a:gd name="connsiteX16" fmla="*/ 1296576 w 1378725"/>
                <a:gd name="connsiteY16" fmla="*/ 2002464 h 2018883"/>
                <a:gd name="connsiteX17" fmla="*/ 892546 w 1378725"/>
                <a:gd name="connsiteY17" fmla="*/ 2002464 h 2018883"/>
                <a:gd name="connsiteX18" fmla="*/ 827252 w 1378725"/>
                <a:gd name="connsiteY18" fmla="*/ 2014957 h 2018883"/>
                <a:gd name="connsiteX19" fmla="*/ 94046 w 1378725"/>
                <a:gd name="connsiteY19" fmla="*/ 2002464 h 2018883"/>
                <a:gd name="connsiteX20" fmla="*/ 94046 w 1378725"/>
                <a:gd name="connsiteY20" fmla="*/ 1852423 h 2018883"/>
                <a:gd name="connsiteX21" fmla="*/ 93837 w 1378725"/>
                <a:gd name="connsiteY21" fmla="*/ 1852296 h 2018883"/>
                <a:gd name="connsiteX22" fmla="*/ 93837 w 1378725"/>
                <a:gd name="connsiteY22" fmla="*/ 1664709 h 2018883"/>
                <a:gd name="connsiteX23" fmla="*/ 317392 w 1378725"/>
                <a:gd name="connsiteY23" fmla="*/ 1441155 h 2018883"/>
                <a:gd name="connsiteX24" fmla="*/ 541048 w 1378725"/>
                <a:gd name="connsiteY24" fmla="*/ 1441155 h 2018883"/>
                <a:gd name="connsiteX25" fmla="*/ 556020 w 1378725"/>
                <a:gd name="connsiteY25" fmla="*/ 1295120 h 2018883"/>
                <a:gd name="connsiteX26" fmla="*/ 494247 w 1378725"/>
                <a:gd name="connsiteY26" fmla="*/ 1273005 h 2018883"/>
                <a:gd name="connsiteX27" fmla="*/ 248119 w 1378725"/>
                <a:gd name="connsiteY27" fmla="*/ 1054849 h 2018883"/>
                <a:gd name="connsiteX28" fmla="*/ 239442 w 1378725"/>
                <a:gd name="connsiteY28" fmla="*/ 1037209 h 2018883"/>
                <a:gd name="connsiteX29" fmla="*/ 218282 w 1378725"/>
                <a:gd name="connsiteY29" fmla="*/ 1012387 h 2018883"/>
                <a:gd name="connsiteX30" fmla="*/ 210586 w 1378725"/>
                <a:gd name="connsiteY30" fmla="*/ 1015665 h 2018883"/>
                <a:gd name="connsiteX31" fmla="*/ 10032 w 1378725"/>
                <a:gd name="connsiteY31" fmla="*/ 849923 h 2018883"/>
                <a:gd name="connsiteX32" fmla="*/ 48451 w 1378725"/>
                <a:gd name="connsiteY32" fmla="*/ 637397 h 2018883"/>
                <a:gd name="connsiteX33" fmla="*/ 59377 w 1378725"/>
                <a:gd name="connsiteY33" fmla="*/ 628683 h 2018883"/>
                <a:gd name="connsiteX34" fmla="*/ 57884 w 1378725"/>
                <a:gd name="connsiteY34" fmla="*/ 609591 h 2018883"/>
                <a:gd name="connsiteX35" fmla="*/ 687742 w 1378725"/>
                <a:gd name="connsiteY35" fmla="*/ 0 h 2018883"/>
                <a:gd name="connsiteX0" fmla="*/ 687742 w 1378725"/>
                <a:gd name="connsiteY0" fmla="*/ 0 h 2002464"/>
                <a:gd name="connsiteX1" fmla="*/ 1317600 w 1378725"/>
                <a:gd name="connsiteY1" fmla="*/ 609591 h 2002464"/>
                <a:gd name="connsiteX2" fmla="*/ 1316298 w 1378725"/>
                <a:gd name="connsiteY2" fmla="*/ 626251 h 2002464"/>
                <a:gd name="connsiteX3" fmla="*/ 1330274 w 1378725"/>
                <a:gd name="connsiteY3" fmla="*/ 637397 h 2002464"/>
                <a:gd name="connsiteX4" fmla="*/ 1368693 w 1378725"/>
                <a:gd name="connsiteY4" fmla="*/ 849924 h 2002464"/>
                <a:gd name="connsiteX5" fmla="*/ 1168139 w 1378725"/>
                <a:gd name="connsiteY5" fmla="*/ 1015665 h 2002464"/>
                <a:gd name="connsiteX6" fmla="*/ 1158065 w 1378725"/>
                <a:gd name="connsiteY6" fmla="*/ 1011376 h 2002464"/>
                <a:gd name="connsiteX7" fmla="*/ 1143708 w 1378725"/>
                <a:gd name="connsiteY7" fmla="*/ 1028217 h 2002464"/>
                <a:gd name="connsiteX8" fmla="*/ 1130607 w 1378725"/>
                <a:gd name="connsiteY8" fmla="*/ 1054849 h 2002464"/>
                <a:gd name="connsiteX9" fmla="*/ 884479 w 1378725"/>
                <a:gd name="connsiteY9" fmla="*/ 1273005 h 2002464"/>
                <a:gd name="connsiteX10" fmla="*/ 822704 w 1378725"/>
                <a:gd name="connsiteY10" fmla="*/ 1295120 h 2002464"/>
                <a:gd name="connsiteX11" fmla="*/ 837677 w 1378725"/>
                <a:gd name="connsiteY11" fmla="*/ 1441155 h 2002464"/>
                <a:gd name="connsiteX12" fmla="*/ 1075133 w 1378725"/>
                <a:gd name="connsiteY12" fmla="*/ 1441155 h 2002464"/>
                <a:gd name="connsiteX13" fmla="*/ 1298688 w 1378725"/>
                <a:gd name="connsiteY13" fmla="*/ 1664709 h 2002464"/>
                <a:gd name="connsiteX14" fmla="*/ 1298688 w 1378725"/>
                <a:gd name="connsiteY14" fmla="*/ 1839293 h 2002464"/>
                <a:gd name="connsiteX15" fmla="*/ 1296576 w 1378725"/>
                <a:gd name="connsiteY15" fmla="*/ 1840576 h 2002464"/>
                <a:gd name="connsiteX16" fmla="*/ 1296576 w 1378725"/>
                <a:gd name="connsiteY16" fmla="*/ 2002464 h 2002464"/>
                <a:gd name="connsiteX17" fmla="*/ 892546 w 1378725"/>
                <a:gd name="connsiteY17" fmla="*/ 2002464 h 2002464"/>
                <a:gd name="connsiteX18" fmla="*/ 94046 w 1378725"/>
                <a:gd name="connsiteY18" fmla="*/ 2002464 h 2002464"/>
                <a:gd name="connsiteX19" fmla="*/ 94046 w 1378725"/>
                <a:gd name="connsiteY19" fmla="*/ 1852423 h 2002464"/>
                <a:gd name="connsiteX20" fmla="*/ 93837 w 1378725"/>
                <a:gd name="connsiteY20" fmla="*/ 1852296 h 2002464"/>
                <a:gd name="connsiteX21" fmla="*/ 93837 w 1378725"/>
                <a:gd name="connsiteY21" fmla="*/ 1664709 h 2002464"/>
                <a:gd name="connsiteX22" fmla="*/ 317392 w 1378725"/>
                <a:gd name="connsiteY22" fmla="*/ 1441155 h 2002464"/>
                <a:gd name="connsiteX23" fmla="*/ 541048 w 1378725"/>
                <a:gd name="connsiteY23" fmla="*/ 1441155 h 2002464"/>
                <a:gd name="connsiteX24" fmla="*/ 556020 w 1378725"/>
                <a:gd name="connsiteY24" fmla="*/ 1295120 h 2002464"/>
                <a:gd name="connsiteX25" fmla="*/ 494247 w 1378725"/>
                <a:gd name="connsiteY25" fmla="*/ 1273005 h 2002464"/>
                <a:gd name="connsiteX26" fmla="*/ 248119 w 1378725"/>
                <a:gd name="connsiteY26" fmla="*/ 1054849 h 2002464"/>
                <a:gd name="connsiteX27" fmla="*/ 239442 w 1378725"/>
                <a:gd name="connsiteY27" fmla="*/ 1037209 h 2002464"/>
                <a:gd name="connsiteX28" fmla="*/ 218282 w 1378725"/>
                <a:gd name="connsiteY28" fmla="*/ 1012387 h 2002464"/>
                <a:gd name="connsiteX29" fmla="*/ 210586 w 1378725"/>
                <a:gd name="connsiteY29" fmla="*/ 1015665 h 2002464"/>
                <a:gd name="connsiteX30" fmla="*/ 10032 w 1378725"/>
                <a:gd name="connsiteY30" fmla="*/ 849923 h 2002464"/>
                <a:gd name="connsiteX31" fmla="*/ 48451 w 1378725"/>
                <a:gd name="connsiteY31" fmla="*/ 637397 h 2002464"/>
                <a:gd name="connsiteX32" fmla="*/ 59377 w 1378725"/>
                <a:gd name="connsiteY32" fmla="*/ 628683 h 2002464"/>
                <a:gd name="connsiteX33" fmla="*/ 57884 w 1378725"/>
                <a:gd name="connsiteY33" fmla="*/ 609591 h 2002464"/>
                <a:gd name="connsiteX34" fmla="*/ 687742 w 1378725"/>
                <a:gd name="connsiteY34" fmla="*/ 0 h 2002464"/>
                <a:gd name="connsiteX0" fmla="*/ 687742 w 1378725"/>
                <a:gd name="connsiteY0" fmla="*/ 0 h 2002464"/>
                <a:gd name="connsiteX1" fmla="*/ 1317600 w 1378725"/>
                <a:gd name="connsiteY1" fmla="*/ 609591 h 2002464"/>
                <a:gd name="connsiteX2" fmla="*/ 1316298 w 1378725"/>
                <a:gd name="connsiteY2" fmla="*/ 626251 h 2002464"/>
                <a:gd name="connsiteX3" fmla="*/ 1330274 w 1378725"/>
                <a:gd name="connsiteY3" fmla="*/ 637397 h 2002464"/>
                <a:gd name="connsiteX4" fmla="*/ 1368693 w 1378725"/>
                <a:gd name="connsiteY4" fmla="*/ 849924 h 2002464"/>
                <a:gd name="connsiteX5" fmla="*/ 1168139 w 1378725"/>
                <a:gd name="connsiteY5" fmla="*/ 1015665 h 2002464"/>
                <a:gd name="connsiteX6" fmla="*/ 1158065 w 1378725"/>
                <a:gd name="connsiteY6" fmla="*/ 1011376 h 2002464"/>
                <a:gd name="connsiteX7" fmla="*/ 1143708 w 1378725"/>
                <a:gd name="connsiteY7" fmla="*/ 1028217 h 2002464"/>
                <a:gd name="connsiteX8" fmla="*/ 1130607 w 1378725"/>
                <a:gd name="connsiteY8" fmla="*/ 1054849 h 2002464"/>
                <a:gd name="connsiteX9" fmla="*/ 884479 w 1378725"/>
                <a:gd name="connsiteY9" fmla="*/ 1273005 h 2002464"/>
                <a:gd name="connsiteX10" fmla="*/ 822704 w 1378725"/>
                <a:gd name="connsiteY10" fmla="*/ 1295120 h 2002464"/>
                <a:gd name="connsiteX11" fmla="*/ 837677 w 1378725"/>
                <a:gd name="connsiteY11" fmla="*/ 1441155 h 2002464"/>
                <a:gd name="connsiteX12" fmla="*/ 1075133 w 1378725"/>
                <a:gd name="connsiteY12" fmla="*/ 1441155 h 2002464"/>
                <a:gd name="connsiteX13" fmla="*/ 1298688 w 1378725"/>
                <a:gd name="connsiteY13" fmla="*/ 1664709 h 2002464"/>
                <a:gd name="connsiteX14" fmla="*/ 1298688 w 1378725"/>
                <a:gd name="connsiteY14" fmla="*/ 1839293 h 2002464"/>
                <a:gd name="connsiteX15" fmla="*/ 1296576 w 1378725"/>
                <a:gd name="connsiteY15" fmla="*/ 1840576 h 2002464"/>
                <a:gd name="connsiteX16" fmla="*/ 1296576 w 1378725"/>
                <a:gd name="connsiteY16" fmla="*/ 2002464 h 2002464"/>
                <a:gd name="connsiteX17" fmla="*/ 94046 w 1378725"/>
                <a:gd name="connsiteY17" fmla="*/ 2002464 h 2002464"/>
                <a:gd name="connsiteX18" fmla="*/ 94046 w 1378725"/>
                <a:gd name="connsiteY18" fmla="*/ 1852423 h 2002464"/>
                <a:gd name="connsiteX19" fmla="*/ 93837 w 1378725"/>
                <a:gd name="connsiteY19" fmla="*/ 1852296 h 2002464"/>
                <a:gd name="connsiteX20" fmla="*/ 93837 w 1378725"/>
                <a:gd name="connsiteY20" fmla="*/ 1664709 h 2002464"/>
                <a:gd name="connsiteX21" fmla="*/ 317392 w 1378725"/>
                <a:gd name="connsiteY21" fmla="*/ 1441155 h 2002464"/>
                <a:gd name="connsiteX22" fmla="*/ 541048 w 1378725"/>
                <a:gd name="connsiteY22" fmla="*/ 1441155 h 2002464"/>
                <a:gd name="connsiteX23" fmla="*/ 556020 w 1378725"/>
                <a:gd name="connsiteY23" fmla="*/ 1295120 h 2002464"/>
                <a:gd name="connsiteX24" fmla="*/ 494247 w 1378725"/>
                <a:gd name="connsiteY24" fmla="*/ 1273005 h 2002464"/>
                <a:gd name="connsiteX25" fmla="*/ 248119 w 1378725"/>
                <a:gd name="connsiteY25" fmla="*/ 1054849 h 2002464"/>
                <a:gd name="connsiteX26" fmla="*/ 239442 w 1378725"/>
                <a:gd name="connsiteY26" fmla="*/ 1037209 h 2002464"/>
                <a:gd name="connsiteX27" fmla="*/ 218282 w 1378725"/>
                <a:gd name="connsiteY27" fmla="*/ 1012387 h 2002464"/>
                <a:gd name="connsiteX28" fmla="*/ 210586 w 1378725"/>
                <a:gd name="connsiteY28" fmla="*/ 1015665 h 2002464"/>
                <a:gd name="connsiteX29" fmla="*/ 10032 w 1378725"/>
                <a:gd name="connsiteY29" fmla="*/ 849923 h 2002464"/>
                <a:gd name="connsiteX30" fmla="*/ 48451 w 1378725"/>
                <a:gd name="connsiteY30" fmla="*/ 637397 h 2002464"/>
                <a:gd name="connsiteX31" fmla="*/ 59377 w 1378725"/>
                <a:gd name="connsiteY31" fmla="*/ 628683 h 2002464"/>
                <a:gd name="connsiteX32" fmla="*/ 57884 w 1378725"/>
                <a:gd name="connsiteY32" fmla="*/ 609591 h 2002464"/>
                <a:gd name="connsiteX33" fmla="*/ 687742 w 1378725"/>
                <a:gd name="connsiteY33" fmla="*/ 0 h 200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78725" h="2002464">
                  <a:moveTo>
                    <a:pt x="687742" y="0"/>
                  </a:moveTo>
                  <a:cubicBezTo>
                    <a:pt x="1035603" y="0"/>
                    <a:pt x="1317600" y="272923"/>
                    <a:pt x="1317600" y="609591"/>
                  </a:cubicBezTo>
                  <a:lnTo>
                    <a:pt x="1316298" y="626251"/>
                  </a:lnTo>
                  <a:lnTo>
                    <a:pt x="1330274" y="637397"/>
                  </a:lnTo>
                  <a:cubicBezTo>
                    <a:pt x="1374232" y="682495"/>
                    <a:pt x="1391421" y="765102"/>
                    <a:pt x="1368693" y="849924"/>
                  </a:cubicBezTo>
                  <a:cubicBezTo>
                    <a:pt x="1338389" y="963019"/>
                    <a:pt x="1248598" y="1037224"/>
                    <a:pt x="1168139" y="1015665"/>
                  </a:cubicBezTo>
                  <a:lnTo>
                    <a:pt x="1158065" y="1011376"/>
                  </a:lnTo>
                  <a:lnTo>
                    <a:pt x="1143708" y="1028217"/>
                  </a:lnTo>
                  <a:lnTo>
                    <a:pt x="1130607" y="1054849"/>
                  </a:lnTo>
                  <a:cubicBezTo>
                    <a:pt x="1070841" y="1152470"/>
                    <a:pt x="985170" y="1229191"/>
                    <a:pt x="884479" y="1273005"/>
                  </a:cubicBezTo>
                  <a:lnTo>
                    <a:pt x="822704" y="1295120"/>
                  </a:lnTo>
                  <a:lnTo>
                    <a:pt x="837677" y="1441155"/>
                  </a:lnTo>
                  <a:lnTo>
                    <a:pt x="1075133" y="1441155"/>
                  </a:lnTo>
                  <a:cubicBezTo>
                    <a:pt x="1198599" y="1441155"/>
                    <a:pt x="1298688" y="1541244"/>
                    <a:pt x="1298688" y="1664709"/>
                  </a:cubicBezTo>
                  <a:lnTo>
                    <a:pt x="1298688" y="1839293"/>
                  </a:lnTo>
                  <a:lnTo>
                    <a:pt x="1296576" y="1840576"/>
                  </a:lnTo>
                  <a:lnTo>
                    <a:pt x="1296576" y="2002464"/>
                  </a:lnTo>
                  <a:lnTo>
                    <a:pt x="94046" y="2002464"/>
                  </a:lnTo>
                  <a:lnTo>
                    <a:pt x="94046" y="1852423"/>
                  </a:lnTo>
                  <a:lnTo>
                    <a:pt x="93837" y="1852296"/>
                  </a:lnTo>
                  <a:lnTo>
                    <a:pt x="93837" y="1664709"/>
                  </a:lnTo>
                  <a:cubicBezTo>
                    <a:pt x="93837" y="1541244"/>
                    <a:pt x="193926" y="1441155"/>
                    <a:pt x="317392" y="1441155"/>
                  </a:cubicBezTo>
                  <a:lnTo>
                    <a:pt x="541048" y="1441155"/>
                  </a:lnTo>
                  <a:lnTo>
                    <a:pt x="556020" y="1295120"/>
                  </a:lnTo>
                  <a:lnTo>
                    <a:pt x="494247" y="1273005"/>
                  </a:lnTo>
                  <a:cubicBezTo>
                    <a:pt x="393556" y="1229191"/>
                    <a:pt x="307886" y="1152470"/>
                    <a:pt x="248119" y="1054849"/>
                  </a:cubicBezTo>
                  <a:lnTo>
                    <a:pt x="239442" y="1037209"/>
                  </a:lnTo>
                  <a:lnTo>
                    <a:pt x="218282" y="1012387"/>
                  </a:lnTo>
                  <a:lnTo>
                    <a:pt x="210586" y="1015665"/>
                  </a:lnTo>
                  <a:cubicBezTo>
                    <a:pt x="130127" y="1037223"/>
                    <a:pt x="40336" y="963018"/>
                    <a:pt x="10032" y="849923"/>
                  </a:cubicBezTo>
                  <a:cubicBezTo>
                    <a:pt x="-12696" y="765102"/>
                    <a:pt x="4493" y="682494"/>
                    <a:pt x="48451" y="637397"/>
                  </a:cubicBezTo>
                  <a:lnTo>
                    <a:pt x="59377" y="628683"/>
                  </a:lnTo>
                  <a:lnTo>
                    <a:pt x="57884" y="609591"/>
                  </a:lnTo>
                  <a:cubicBezTo>
                    <a:pt x="57884" y="272923"/>
                    <a:pt x="339881" y="0"/>
                    <a:pt x="68774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94CD8E0-32AA-4554-B7A0-D7C34FCFADAB}"/>
                </a:ext>
              </a:extLst>
            </p:cNvPr>
            <p:cNvSpPr/>
            <p:nvPr/>
          </p:nvSpPr>
          <p:spPr bwMode="auto">
            <a:xfrm>
              <a:off x="1380578" y="1825739"/>
              <a:ext cx="1239970" cy="629675"/>
            </a:xfrm>
            <a:custGeom>
              <a:avLst/>
              <a:gdLst>
                <a:gd name="connsiteX0" fmla="*/ 1847304 w 1850831"/>
                <a:gd name="connsiteY0" fmla="*/ 17657 h 939879"/>
                <a:gd name="connsiteX1" fmla="*/ 1847304 w 1850831"/>
                <a:gd name="connsiteY1" fmla="*/ 17658 h 939879"/>
                <a:gd name="connsiteX2" fmla="*/ 1847304 w 1850831"/>
                <a:gd name="connsiteY2" fmla="*/ 17658 h 939879"/>
                <a:gd name="connsiteX3" fmla="*/ 3527 w 1850831"/>
                <a:gd name="connsiteY3" fmla="*/ 17657 h 939879"/>
                <a:gd name="connsiteX4" fmla="*/ 3527 w 1850831"/>
                <a:gd name="connsiteY4" fmla="*/ 17658 h 939879"/>
                <a:gd name="connsiteX5" fmla="*/ 3527 w 1850831"/>
                <a:gd name="connsiteY5" fmla="*/ 17658 h 939879"/>
                <a:gd name="connsiteX6" fmla="*/ 24965 w 1850831"/>
                <a:gd name="connsiteY6" fmla="*/ 1208 h 939879"/>
                <a:gd name="connsiteX7" fmla="*/ 51756 w 1850831"/>
                <a:gd name="connsiteY7" fmla="*/ 4735 h 939879"/>
                <a:gd name="connsiteX8" fmla="*/ 326456 w 1850831"/>
                <a:gd name="connsiteY8" fmla="*/ 163334 h 939879"/>
                <a:gd name="connsiteX9" fmla="*/ 358768 w 1850831"/>
                <a:gd name="connsiteY9" fmla="*/ 141548 h 939879"/>
                <a:gd name="connsiteX10" fmla="*/ 411247 w 1850831"/>
                <a:gd name="connsiteY10" fmla="*/ 130953 h 939879"/>
                <a:gd name="connsiteX11" fmla="*/ 1440937 w 1850831"/>
                <a:gd name="connsiteY11" fmla="*/ 130953 h 939879"/>
                <a:gd name="connsiteX12" fmla="*/ 1493417 w 1850831"/>
                <a:gd name="connsiteY12" fmla="*/ 141548 h 939879"/>
                <a:gd name="connsiteX13" fmla="*/ 1525105 w 1850831"/>
                <a:gd name="connsiteY13" fmla="*/ 162913 h 939879"/>
                <a:gd name="connsiteX14" fmla="*/ 1799075 w 1850831"/>
                <a:gd name="connsiteY14" fmla="*/ 4735 h 939879"/>
                <a:gd name="connsiteX15" fmla="*/ 1825866 w 1850831"/>
                <a:gd name="connsiteY15" fmla="*/ 1208 h 939879"/>
                <a:gd name="connsiteX16" fmla="*/ 1847304 w 1850831"/>
                <a:gd name="connsiteY16" fmla="*/ 17658 h 939879"/>
                <a:gd name="connsiteX17" fmla="*/ 1850831 w 1850831"/>
                <a:gd name="connsiteY17" fmla="*/ 44448 h 939879"/>
                <a:gd name="connsiteX18" fmla="*/ 1834381 w 1850831"/>
                <a:gd name="connsiteY18" fmla="*/ 65886 h 939879"/>
                <a:gd name="connsiteX19" fmla="*/ 1566616 w 1850831"/>
                <a:gd name="connsiteY19" fmla="*/ 220482 h 939879"/>
                <a:gd name="connsiteX20" fmla="*/ 1575761 w 1850831"/>
                <a:gd name="connsiteY20" fmla="*/ 265777 h 939879"/>
                <a:gd name="connsiteX21" fmla="*/ 1575761 w 1850831"/>
                <a:gd name="connsiteY21" fmla="*/ 535416 h 939879"/>
                <a:gd name="connsiteX22" fmla="*/ 1171298 w 1850831"/>
                <a:gd name="connsiteY22" fmla="*/ 939879 h 939879"/>
                <a:gd name="connsiteX23" fmla="*/ 680886 w 1850831"/>
                <a:gd name="connsiteY23" fmla="*/ 939878 h 939879"/>
                <a:gd name="connsiteX24" fmla="*/ 276423 w 1850831"/>
                <a:gd name="connsiteY24" fmla="*/ 535415 h 939879"/>
                <a:gd name="connsiteX25" fmla="*/ 276423 w 1850831"/>
                <a:gd name="connsiteY25" fmla="*/ 265777 h 939879"/>
                <a:gd name="connsiteX26" fmla="*/ 285427 w 1850831"/>
                <a:gd name="connsiteY26" fmla="*/ 221181 h 939879"/>
                <a:gd name="connsiteX27" fmla="*/ 16450 w 1850831"/>
                <a:gd name="connsiteY27" fmla="*/ 65886 h 939879"/>
                <a:gd name="connsiteX28" fmla="*/ 0 w 1850831"/>
                <a:gd name="connsiteY28" fmla="*/ 44448 h 939879"/>
                <a:gd name="connsiteX29" fmla="*/ 3527 w 1850831"/>
                <a:gd name="connsiteY29" fmla="*/ 17658 h 93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850831" h="939879">
                  <a:moveTo>
                    <a:pt x="1847304" y="17657"/>
                  </a:moveTo>
                  <a:lnTo>
                    <a:pt x="1847304" y="17658"/>
                  </a:lnTo>
                  <a:lnTo>
                    <a:pt x="1847304" y="17658"/>
                  </a:lnTo>
                  <a:close/>
                  <a:moveTo>
                    <a:pt x="3527" y="17657"/>
                  </a:moveTo>
                  <a:lnTo>
                    <a:pt x="3527" y="17658"/>
                  </a:lnTo>
                  <a:lnTo>
                    <a:pt x="3527" y="17658"/>
                  </a:lnTo>
                  <a:close/>
                  <a:moveTo>
                    <a:pt x="24965" y="1208"/>
                  </a:moveTo>
                  <a:cubicBezTo>
                    <a:pt x="33693" y="-1130"/>
                    <a:pt x="43312" y="-139"/>
                    <a:pt x="51756" y="4735"/>
                  </a:cubicBezTo>
                  <a:lnTo>
                    <a:pt x="326456" y="163334"/>
                  </a:lnTo>
                  <a:lnTo>
                    <a:pt x="358768" y="141548"/>
                  </a:lnTo>
                  <a:cubicBezTo>
                    <a:pt x="374898" y="134726"/>
                    <a:pt x="392632" y="130953"/>
                    <a:pt x="411247" y="130953"/>
                  </a:cubicBezTo>
                  <a:lnTo>
                    <a:pt x="1440937" y="130953"/>
                  </a:lnTo>
                  <a:cubicBezTo>
                    <a:pt x="1459552" y="130953"/>
                    <a:pt x="1477287" y="134726"/>
                    <a:pt x="1493417" y="141548"/>
                  </a:cubicBezTo>
                  <a:lnTo>
                    <a:pt x="1525105" y="162913"/>
                  </a:lnTo>
                  <a:lnTo>
                    <a:pt x="1799075" y="4735"/>
                  </a:lnTo>
                  <a:cubicBezTo>
                    <a:pt x="1807519" y="-139"/>
                    <a:pt x="1817139" y="-1130"/>
                    <a:pt x="1825866" y="1208"/>
                  </a:cubicBezTo>
                  <a:lnTo>
                    <a:pt x="1847304" y="17658"/>
                  </a:lnTo>
                  <a:lnTo>
                    <a:pt x="1850831" y="44448"/>
                  </a:lnTo>
                  <a:cubicBezTo>
                    <a:pt x="1848492" y="53176"/>
                    <a:pt x="1842824" y="61012"/>
                    <a:pt x="1834381" y="65886"/>
                  </a:cubicBezTo>
                  <a:lnTo>
                    <a:pt x="1566616" y="220482"/>
                  </a:lnTo>
                  <a:lnTo>
                    <a:pt x="1575761" y="265777"/>
                  </a:lnTo>
                  <a:lnTo>
                    <a:pt x="1575761" y="535416"/>
                  </a:lnTo>
                  <a:cubicBezTo>
                    <a:pt x="1575761" y="758795"/>
                    <a:pt x="1394677" y="939879"/>
                    <a:pt x="1171298" y="939879"/>
                  </a:cubicBezTo>
                  <a:lnTo>
                    <a:pt x="680886" y="939878"/>
                  </a:lnTo>
                  <a:cubicBezTo>
                    <a:pt x="457507" y="939878"/>
                    <a:pt x="276423" y="758794"/>
                    <a:pt x="276423" y="535415"/>
                  </a:cubicBezTo>
                  <a:lnTo>
                    <a:pt x="276423" y="265777"/>
                  </a:lnTo>
                  <a:lnTo>
                    <a:pt x="285427" y="221181"/>
                  </a:lnTo>
                  <a:lnTo>
                    <a:pt x="16450" y="65886"/>
                  </a:lnTo>
                  <a:cubicBezTo>
                    <a:pt x="8007" y="61012"/>
                    <a:pt x="2339" y="53176"/>
                    <a:pt x="0" y="44448"/>
                  </a:cubicBezTo>
                  <a:lnTo>
                    <a:pt x="3527" y="1765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12D43D-557D-4171-8EAE-5839BAC9302E}"/>
                </a:ext>
              </a:extLst>
            </p:cNvPr>
            <p:cNvSpPr/>
            <p:nvPr/>
          </p:nvSpPr>
          <p:spPr>
            <a:xfrm>
              <a:off x="790575" y="996315"/>
              <a:ext cx="2437348" cy="2385675"/>
            </a:xfrm>
            <a:custGeom>
              <a:avLst/>
              <a:gdLst>
                <a:gd name="connsiteX0" fmla="*/ 231087 w 2437348"/>
                <a:gd name="connsiteY0" fmla="*/ 156432 h 2385675"/>
                <a:gd name="connsiteX1" fmla="*/ 158767 w 2437348"/>
                <a:gd name="connsiteY1" fmla="*/ 228752 h 2385675"/>
                <a:gd name="connsiteX2" fmla="*/ 158767 w 2437348"/>
                <a:gd name="connsiteY2" fmla="*/ 2156924 h 2385675"/>
                <a:gd name="connsiteX3" fmla="*/ 231087 w 2437348"/>
                <a:gd name="connsiteY3" fmla="*/ 2229244 h 2385675"/>
                <a:gd name="connsiteX4" fmla="*/ 2204155 w 2437348"/>
                <a:gd name="connsiteY4" fmla="*/ 2229244 h 2385675"/>
                <a:gd name="connsiteX5" fmla="*/ 2276475 w 2437348"/>
                <a:gd name="connsiteY5" fmla="*/ 2156924 h 2385675"/>
                <a:gd name="connsiteX6" fmla="*/ 2276475 w 2437348"/>
                <a:gd name="connsiteY6" fmla="*/ 228752 h 2385675"/>
                <a:gd name="connsiteX7" fmla="*/ 2204155 w 2437348"/>
                <a:gd name="connsiteY7" fmla="*/ 156432 h 2385675"/>
                <a:gd name="connsiteX8" fmla="*/ 185558 w 2437348"/>
                <a:gd name="connsiteY8" fmla="*/ 0 h 2385675"/>
                <a:gd name="connsiteX9" fmla="*/ 2251790 w 2437348"/>
                <a:gd name="connsiteY9" fmla="*/ 0 h 2385675"/>
                <a:gd name="connsiteX10" fmla="*/ 2437348 w 2437348"/>
                <a:gd name="connsiteY10" fmla="*/ 185558 h 2385675"/>
                <a:gd name="connsiteX11" fmla="*/ 2437348 w 2437348"/>
                <a:gd name="connsiteY11" fmla="*/ 2200117 h 2385675"/>
                <a:gd name="connsiteX12" fmla="*/ 2251790 w 2437348"/>
                <a:gd name="connsiteY12" fmla="*/ 2385675 h 2385675"/>
                <a:gd name="connsiteX13" fmla="*/ 185558 w 2437348"/>
                <a:gd name="connsiteY13" fmla="*/ 2385675 h 2385675"/>
                <a:gd name="connsiteX14" fmla="*/ 0 w 2437348"/>
                <a:gd name="connsiteY14" fmla="*/ 2200117 h 2385675"/>
                <a:gd name="connsiteX15" fmla="*/ 0 w 2437348"/>
                <a:gd name="connsiteY15" fmla="*/ 185558 h 2385675"/>
                <a:gd name="connsiteX16" fmla="*/ 185558 w 2437348"/>
                <a:gd name="connsiteY16" fmla="*/ 0 h 238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37348" h="2385675">
                  <a:moveTo>
                    <a:pt x="231087" y="156432"/>
                  </a:moveTo>
                  <a:cubicBezTo>
                    <a:pt x="191146" y="156432"/>
                    <a:pt x="158767" y="188811"/>
                    <a:pt x="158767" y="228752"/>
                  </a:cubicBezTo>
                  <a:lnTo>
                    <a:pt x="158767" y="2156924"/>
                  </a:lnTo>
                  <a:cubicBezTo>
                    <a:pt x="158767" y="2196865"/>
                    <a:pt x="191146" y="2229244"/>
                    <a:pt x="231087" y="2229244"/>
                  </a:cubicBezTo>
                  <a:lnTo>
                    <a:pt x="2204155" y="2229244"/>
                  </a:lnTo>
                  <a:cubicBezTo>
                    <a:pt x="2244096" y="2229244"/>
                    <a:pt x="2276475" y="2196865"/>
                    <a:pt x="2276475" y="2156924"/>
                  </a:cubicBezTo>
                  <a:lnTo>
                    <a:pt x="2276475" y="228752"/>
                  </a:lnTo>
                  <a:cubicBezTo>
                    <a:pt x="2276475" y="188811"/>
                    <a:pt x="2244096" y="156432"/>
                    <a:pt x="2204155" y="156432"/>
                  </a:cubicBezTo>
                  <a:close/>
                  <a:moveTo>
                    <a:pt x="185558" y="0"/>
                  </a:moveTo>
                  <a:lnTo>
                    <a:pt x="2251790" y="0"/>
                  </a:lnTo>
                  <a:cubicBezTo>
                    <a:pt x="2354271" y="0"/>
                    <a:pt x="2437348" y="83077"/>
                    <a:pt x="2437348" y="185558"/>
                  </a:cubicBezTo>
                  <a:lnTo>
                    <a:pt x="2437348" y="2200117"/>
                  </a:lnTo>
                  <a:cubicBezTo>
                    <a:pt x="2437348" y="2302598"/>
                    <a:pt x="2354271" y="2385675"/>
                    <a:pt x="2251790" y="2385675"/>
                  </a:cubicBezTo>
                  <a:lnTo>
                    <a:pt x="185558" y="2385675"/>
                  </a:lnTo>
                  <a:cubicBezTo>
                    <a:pt x="83077" y="2385675"/>
                    <a:pt x="0" y="2302598"/>
                    <a:pt x="0" y="2200117"/>
                  </a:cubicBezTo>
                  <a:lnTo>
                    <a:pt x="0" y="185558"/>
                  </a:lnTo>
                  <a:cubicBezTo>
                    <a:pt x="0" y="83077"/>
                    <a:pt x="83077" y="0"/>
                    <a:pt x="18555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D40FBEE1-1747-4E31-9FC0-3ABA5F00D956}"/>
              </a:ext>
            </a:extLst>
          </p:cNvPr>
          <p:cNvGrpSpPr/>
          <p:nvPr/>
        </p:nvGrpSpPr>
        <p:grpSpPr>
          <a:xfrm>
            <a:off x="797978" y="3906830"/>
            <a:ext cx="2437348" cy="2385674"/>
            <a:chOff x="797978" y="3906830"/>
            <a:chExt cx="2437348" cy="2385674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C92CCAEF-6D79-429E-8F99-B9020F8B47A5}"/>
                </a:ext>
              </a:extLst>
            </p:cNvPr>
            <p:cNvSpPr/>
            <p:nvPr/>
          </p:nvSpPr>
          <p:spPr bwMode="auto">
            <a:xfrm>
              <a:off x="797978" y="3906830"/>
              <a:ext cx="2437348" cy="238567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7FD855D2-CA3A-4B5A-B1AB-C0CCFEE03939}"/>
                </a:ext>
              </a:extLst>
            </p:cNvPr>
            <p:cNvSpPr/>
            <p:nvPr/>
          </p:nvSpPr>
          <p:spPr>
            <a:xfrm>
              <a:off x="1325925" y="4091056"/>
              <a:ext cx="1378725" cy="2052570"/>
            </a:xfrm>
            <a:custGeom>
              <a:avLst/>
              <a:gdLst>
                <a:gd name="connsiteX0" fmla="*/ 687742 w 1378725"/>
                <a:gd name="connsiteY0" fmla="*/ 0 h 2052570"/>
                <a:gd name="connsiteX1" fmla="*/ 1317600 w 1378725"/>
                <a:gd name="connsiteY1" fmla="*/ 609591 h 2052570"/>
                <a:gd name="connsiteX2" fmla="*/ 1316298 w 1378725"/>
                <a:gd name="connsiteY2" fmla="*/ 626251 h 2052570"/>
                <a:gd name="connsiteX3" fmla="*/ 1330274 w 1378725"/>
                <a:gd name="connsiteY3" fmla="*/ 637397 h 2052570"/>
                <a:gd name="connsiteX4" fmla="*/ 1368693 w 1378725"/>
                <a:gd name="connsiteY4" fmla="*/ 849924 h 2052570"/>
                <a:gd name="connsiteX5" fmla="*/ 1168139 w 1378725"/>
                <a:gd name="connsiteY5" fmla="*/ 1015665 h 2052570"/>
                <a:gd name="connsiteX6" fmla="*/ 1158065 w 1378725"/>
                <a:gd name="connsiteY6" fmla="*/ 1011375 h 2052570"/>
                <a:gd name="connsiteX7" fmla="*/ 1143708 w 1378725"/>
                <a:gd name="connsiteY7" fmla="*/ 1028217 h 2052570"/>
                <a:gd name="connsiteX8" fmla="*/ 1130607 w 1378725"/>
                <a:gd name="connsiteY8" fmla="*/ 1054849 h 2052570"/>
                <a:gd name="connsiteX9" fmla="*/ 884479 w 1378725"/>
                <a:gd name="connsiteY9" fmla="*/ 1273005 h 2052570"/>
                <a:gd name="connsiteX10" fmla="*/ 822704 w 1378725"/>
                <a:gd name="connsiteY10" fmla="*/ 1295120 h 2052570"/>
                <a:gd name="connsiteX11" fmla="*/ 837677 w 1378725"/>
                <a:gd name="connsiteY11" fmla="*/ 1441155 h 2052570"/>
                <a:gd name="connsiteX12" fmla="*/ 1075133 w 1378725"/>
                <a:gd name="connsiteY12" fmla="*/ 1441155 h 2052570"/>
                <a:gd name="connsiteX13" fmla="*/ 1298688 w 1378725"/>
                <a:gd name="connsiteY13" fmla="*/ 1664709 h 2052570"/>
                <a:gd name="connsiteX14" fmla="*/ 1298688 w 1378725"/>
                <a:gd name="connsiteY14" fmla="*/ 1768362 h 2052570"/>
                <a:gd name="connsiteX15" fmla="*/ 1300594 w 1378725"/>
                <a:gd name="connsiteY15" fmla="*/ 1768362 h 2052570"/>
                <a:gd name="connsiteX16" fmla="*/ 1300594 w 1378725"/>
                <a:gd name="connsiteY16" fmla="*/ 2052570 h 2052570"/>
                <a:gd name="connsiteX17" fmla="*/ 93300 w 1378725"/>
                <a:gd name="connsiteY17" fmla="*/ 2052570 h 2052570"/>
                <a:gd name="connsiteX18" fmla="*/ 93300 w 1378725"/>
                <a:gd name="connsiteY18" fmla="*/ 1768362 h 2052570"/>
                <a:gd name="connsiteX19" fmla="*/ 93837 w 1378725"/>
                <a:gd name="connsiteY19" fmla="*/ 1768362 h 2052570"/>
                <a:gd name="connsiteX20" fmla="*/ 93837 w 1378725"/>
                <a:gd name="connsiteY20" fmla="*/ 1664709 h 2052570"/>
                <a:gd name="connsiteX21" fmla="*/ 317392 w 1378725"/>
                <a:gd name="connsiteY21" fmla="*/ 1441155 h 2052570"/>
                <a:gd name="connsiteX22" fmla="*/ 541048 w 1378725"/>
                <a:gd name="connsiteY22" fmla="*/ 1441155 h 2052570"/>
                <a:gd name="connsiteX23" fmla="*/ 556020 w 1378725"/>
                <a:gd name="connsiteY23" fmla="*/ 1295120 h 2052570"/>
                <a:gd name="connsiteX24" fmla="*/ 494247 w 1378725"/>
                <a:gd name="connsiteY24" fmla="*/ 1273005 h 2052570"/>
                <a:gd name="connsiteX25" fmla="*/ 248119 w 1378725"/>
                <a:gd name="connsiteY25" fmla="*/ 1054849 h 2052570"/>
                <a:gd name="connsiteX26" fmla="*/ 239442 w 1378725"/>
                <a:gd name="connsiteY26" fmla="*/ 1037209 h 2052570"/>
                <a:gd name="connsiteX27" fmla="*/ 218282 w 1378725"/>
                <a:gd name="connsiteY27" fmla="*/ 1012387 h 2052570"/>
                <a:gd name="connsiteX28" fmla="*/ 210586 w 1378725"/>
                <a:gd name="connsiteY28" fmla="*/ 1015665 h 2052570"/>
                <a:gd name="connsiteX29" fmla="*/ 10032 w 1378725"/>
                <a:gd name="connsiteY29" fmla="*/ 849923 h 2052570"/>
                <a:gd name="connsiteX30" fmla="*/ 48451 w 1378725"/>
                <a:gd name="connsiteY30" fmla="*/ 637397 h 2052570"/>
                <a:gd name="connsiteX31" fmla="*/ 59377 w 1378725"/>
                <a:gd name="connsiteY31" fmla="*/ 628683 h 2052570"/>
                <a:gd name="connsiteX32" fmla="*/ 57884 w 1378725"/>
                <a:gd name="connsiteY32" fmla="*/ 609591 h 2052570"/>
                <a:gd name="connsiteX33" fmla="*/ 687742 w 1378725"/>
                <a:gd name="connsiteY33" fmla="*/ 0 h 2052570"/>
                <a:gd name="connsiteX0" fmla="*/ 687742 w 1378725"/>
                <a:gd name="connsiteY0" fmla="*/ 0 h 2052570"/>
                <a:gd name="connsiteX1" fmla="*/ 1317600 w 1378725"/>
                <a:gd name="connsiteY1" fmla="*/ 609591 h 2052570"/>
                <a:gd name="connsiteX2" fmla="*/ 1316298 w 1378725"/>
                <a:gd name="connsiteY2" fmla="*/ 626251 h 2052570"/>
                <a:gd name="connsiteX3" fmla="*/ 1330274 w 1378725"/>
                <a:gd name="connsiteY3" fmla="*/ 637397 h 2052570"/>
                <a:gd name="connsiteX4" fmla="*/ 1368693 w 1378725"/>
                <a:gd name="connsiteY4" fmla="*/ 849924 h 2052570"/>
                <a:gd name="connsiteX5" fmla="*/ 1168139 w 1378725"/>
                <a:gd name="connsiteY5" fmla="*/ 1015665 h 2052570"/>
                <a:gd name="connsiteX6" fmla="*/ 1158065 w 1378725"/>
                <a:gd name="connsiteY6" fmla="*/ 1011375 h 2052570"/>
                <a:gd name="connsiteX7" fmla="*/ 1143708 w 1378725"/>
                <a:gd name="connsiteY7" fmla="*/ 1028217 h 2052570"/>
                <a:gd name="connsiteX8" fmla="*/ 1130607 w 1378725"/>
                <a:gd name="connsiteY8" fmla="*/ 1054849 h 2052570"/>
                <a:gd name="connsiteX9" fmla="*/ 884479 w 1378725"/>
                <a:gd name="connsiteY9" fmla="*/ 1273005 h 2052570"/>
                <a:gd name="connsiteX10" fmla="*/ 822704 w 1378725"/>
                <a:gd name="connsiteY10" fmla="*/ 1295120 h 2052570"/>
                <a:gd name="connsiteX11" fmla="*/ 837677 w 1378725"/>
                <a:gd name="connsiteY11" fmla="*/ 1441155 h 2052570"/>
                <a:gd name="connsiteX12" fmla="*/ 1075133 w 1378725"/>
                <a:gd name="connsiteY12" fmla="*/ 1441155 h 2052570"/>
                <a:gd name="connsiteX13" fmla="*/ 1298688 w 1378725"/>
                <a:gd name="connsiteY13" fmla="*/ 1664709 h 2052570"/>
                <a:gd name="connsiteX14" fmla="*/ 1298688 w 1378725"/>
                <a:gd name="connsiteY14" fmla="*/ 1768362 h 2052570"/>
                <a:gd name="connsiteX15" fmla="*/ 1300594 w 1378725"/>
                <a:gd name="connsiteY15" fmla="*/ 1768362 h 2052570"/>
                <a:gd name="connsiteX16" fmla="*/ 1300594 w 1378725"/>
                <a:gd name="connsiteY16" fmla="*/ 2052570 h 2052570"/>
                <a:gd name="connsiteX17" fmla="*/ 93300 w 1378725"/>
                <a:gd name="connsiteY17" fmla="*/ 2052570 h 2052570"/>
                <a:gd name="connsiteX18" fmla="*/ 93300 w 1378725"/>
                <a:gd name="connsiteY18" fmla="*/ 1768362 h 2052570"/>
                <a:gd name="connsiteX19" fmla="*/ 93837 w 1378725"/>
                <a:gd name="connsiteY19" fmla="*/ 1664709 h 2052570"/>
                <a:gd name="connsiteX20" fmla="*/ 317392 w 1378725"/>
                <a:gd name="connsiteY20" fmla="*/ 1441155 h 2052570"/>
                <a:gd name="connsiteX21" fmla="*/ 541048 w 1378725"/>
                <a:gd name="connsiteY21" fmla="*/ 1441155 h 2052570"/>
                <a:gd name="connsiteX22" fmla="*/ 556020 w 1378725"/>
                <a:gd name="connsiteY22" fmla="*/ 1295120 h 2052570"/>
                <a:gd name="connsiteX23" fmla="*/ 494247 w 1378725"/>
                <a:gd name="connsiteY23" fmla="*/ 1273005 h 2052570"/>
                <a:gd name="connsiteX24" fmla="*/ 248119 w 1378725"/>
                <a:gd name="connsiteY24" fmla="*/ 1054849 h 2052570"/>
                <a:gd name="connsiteX25" fmla="*/ 239442 w 1378725"/>
                <a:gd name="connsiteY25" fmla="*/ 1037209 h 2052570"/>
                <a:gd name="connsiteX26" fmla="*/ 218282 w 1378725"/>
                <a:gd name="connsiteY26" fmla="*/ 1012387 h 2052570"/>
                <a:gd name="connsiteX27" fmla="*/ 210586 w 1378725"/>
                <a:gd name="connsiteY27" fmla="*/ 1015665 h 2052570"/>
                <a:gd name="connsiteX28" fmla="*/ 10032 w 1378725"/>
                <a:gd name="connsiteY28" fmla="*/ 849923 h 2052570"/>
                <a:gd name="connsiteX29" fmla="*/ 48451 w 1378725"/>
                <a:gd name="connsiteY29" fmla="*/ 637397 h 2052570"/>
                <a:gd name="connsiteX30" fmla="*/ 59377 w 1378725"/>
                <a:gd name="connsiteY30" fmla="*/ 628683 h 2052570"/>
                <a:gd name="connsiteX31" fmla="*/ 57884 w 1378725"/>
                <a:gd name="connsiteY31" fmla="*/ 609591 h 2052570"/>
                <a:gd name="connsiteX32" fmla="*/ 687742 w 1378725"/>
                <a:gd name="connsiteY32" fmla="*/ 0 h 2052570"/>
                <a:gd name="connsiteX0" fmla="*/ 687742 w 1378725"/>
                <a:gd name="connsiteY0" fmla="*/ 0 h 2052570"/>
                <a:gd name="connsiteX1" fmla="*/ 1317600 w 1378725"/>
                <a:gd name="connsiteY1" fmla="*/ 609591 h 2052570"/>
                <a:gd name="connsiteX2" fmla="*/ 1316298 w 1378725"/>
                <a:gd name="connsiteY2" fmla="*/ 626251 h 2052570"/>
                <a:gd name="connsiteX3" fmla="*/ 1330274 w 1378725"/>
                <a:gd name="connsiteY3" fmla="*/ 637397 h 2052570"/>
                <a:gd name="connsiteX4" fmla="*/ 1368693 w 1378725"/>
                <a:gd name="connsiteY4" fmla="*/ 849924 h 2052570"/>
                <a:gd name="connsiteX5" fmla="*/ 1168139 w 1378725"/>
                <a:gd name="connsiteY5" fmla="*/ 1015665 h 2052570"/>
                <a:gd name="connsiteX6" fmla="*/ 1158065 w 1378725"/>
                <a:gd name="connsiteY6" fmla="*/ 1011375 h 2052570"/>
                <a:gd name="connsiteX7" fmla="*/ 1143708 w 1378725"/>
                <a:gd name="connsiteY7" fmla="*/ 1028217 h 2052570"/>
                <a:gd name="connsiteX8" fmla="*/ 1130607 w 1378725"/>
                <a:gd name="connsiteY8" fmla="*/ 1054849 h 2052570"/>
                <a:gd name="connsiteX9" fmla="*/ 884479 w 1378725"/>
                <a:gd name="connsiteY9" fmla="*/ 1273005 h 2052570"/>
                <a:gd name="connsiteX10" fmla="*/ 822704 w 1378725"/>
                <a:gd name="connsiteY10" fmla="*/ 1295120 h 2052570"/>
                <a:gd name="connsiteX11" fmla="*/ 837677 w 1378725"/>
                <a:gd name="connsiteY11" fmla="*/ 1441155 h 2052570"/>
                <a:gd name="connsiteX12" fmla="*/ 1075133 w 1378725"/>
                <a:gd name="connsiteY12" fmla="*/ 1441155 h 2052570"/>
                <a:gd name="connsiteX13" fmla="*/ 1298688 w 1378725"/>
                <a:gd name="connsiteY13" fmla="*/ 1664709 h 2052570"/>
                <a:gd name="connsiteX14" fmla="*/ 1298688 w 1378725"/>
                <a:gd name="connsiteY14" fmla="*/ 1768362 h 2052570"/>
                <a:gd name="connsiteX15" fmla="*/ 1300594 w 1378725"/>
                <a:gd name="connsiteY15" fmla="*/ 1768362 h 2052570"/>
                <a:gd name="connsiteX16" fmla="*/ 1300594 w 1378725"/>
                <a:gd name="connsiteY16" fmla="*/ 2052570 h 2052570"/>
                <a:gd name="connsiteX17" fmla="*/ 93300 w 1378725"/>
                <a:gd name="connsiteY17" fmla="*/ 2052570 h 2052570"/>
                <a:gd name="connsiteX18" fmla="*/ 93837 w 1378725"/>
                <a:gd name="connsiteY18" fmla="*/ 1664709 h 2052570"/>
                <a:gd name="connsiteX19" fmla="*/ 317392 w 1378725"/>
                <a:gd name="connsiteY19" fmla="*/ 1441155 h 2052570"/>
                <a:gd name="connsiteX20" fmla="*/ 541048 w 1378725"/>
                <a:gd name="connsiteY20" fmla="*/ 1441155 h 2052570"/>
                <a:gd name="connsiteX21" fmla="*/ 556020 w 1378725"/>
                <a:gd name="connsiteY21" fmla="*/ 1295120 h 2052570"/>
                <a:gd name="connsiteX22" fmla="*/ 494247 w 1378725"/>
                <a:gd name="connsiteY22" fmla="*/ 1273005 h 2052570"/>
                <a:gd name="connsiteX23" fmla="*/ 248119 w 1378725"/>
                <a:gd name="connsiteY23" fmla="*/ 1054849 h 2052570"/>
                <a:gd name="connsiteX24" fmla="*/ 239442 w 1378725"/>
                <a:gd name="connsiteY24" fmla="*/ 1037209 h 2052570"/>
                <a:gd name="connsiteX25" fmla="*/ 218282 w 1378725"/>
                <a:gd name="connsiteY25" fmla="*/ 1012387 h 2052570"/>
                <a:gd name="connsiteX26" fmla="*/ 210586 w 1378725"/>
                <a:gd name="connsiteY26" fmla="*/ 1015665 h 2052570"/>
                <a:gd name="connsiteX27" fmla="*/ 10032 w 1378725"/>
                <a:gd name="connsiteY27" fmla="*/ 849923 h 2052570"/>
                <a:gd name="connsiteX28" fmla="*/ 48451 w 1378725"/>
                <a:gd name="connsiteY28" fmla="*/ 637397 h 2052570"/>
                <a:gd name="connsiteX29" fmla="*/ 59377 w 1378725"/>
                <a:gd name="connsiteY29" fmla="*/ 628683 h 2052570"/>
                <a:gd name="connsiteX30" fmla="*/ 57884 w 1378725"/>
                <a:gd name="connsiteY30" fmla="*/ 609591 h 2052570"/>
                <a:gd name="connsiteX31" fmla="*/ 687742 w 1378725"/>
                <a:gd name="connsiteY31" fmla="*/ 0 h 2052570"/>
                <a:gd name="connsiteX0" fmla="*/ 687742 w 1378725"/>
                <a:gd name="connsiteY0" fmla="*/ 0 h 2052570"/>
                <a:gd name="connsiteX1" fmla="*/ 1317600 w 1378725"/>
                <a:gd name="connsiteY1" fmla="*/ 609591 h 2052570"/>
                <a:gd name="connsiteX2" fmla="*/ 1316298 w 1378725"/>
                <a:gd name="connsiteY2" fmla="*/ 626251 h 2052570"/>
                <a:gd name="connsiteX3" fmla="*/ 1330274 w 1378725"/>
                <a:gd name="connsiteY3" fmla="*/ 637397 h 2052570"/>
                <a:gd name="connsiteX4" fmla="*/ 1368693 w 1378725"/>
                <a:gd name="connsiteY4" fmla="*/ 849924 h 2052570"/>
                <a:gd name="connsiteX5" fmla="*/ 1168139 w 1378725"/>
                <a:gd name="connsiteY5" fmla="*/ 1015665 h 2052570"/>
                <a:gd name="connsiteX6" fmla="*/ 1158065 w 1378725"/>
                <a:gd name="connsiteY6" fmla="*/ 1011375 h 2052570"/>
                <a:gd name="connsiteX7" fmla="*/ 1143708 w 1378725"/>
                <a:gd name="connsiteY7" fmla="*/ 1028217 h 2052570"/>
                <a:gd name="connsiteX8" fmla="*/ 1130607 w 1378725"/>
                <a:gd name="connsiteY8" fmla="*/ 1054849 h 2052570"/>
                <a:gd name="connsiteX9" fmla="*/ 884479 w 1378725"/>
                <a:gd name="connsiteY9" fmla="*/ 1273005 h 2052570"/>
                <a:gd name="connsiteX10" fmla="*/ 822704 w 1378725"/>
                <a:gd name="connsiteY10" fmla="*/ 1295120 h 2052570"/>
                <a:gd name="connsiteX11" fmla="*/ 837677 w 1378725"/>
                <a:gd name="connsiteY11" fmla="*/ 1441155 h 2052570"/>
                <a:gd name="connsiteX12" fmla="*/ 1075133 w 1378725"/>
                <a:gd name="connsiteY12" fmla="*/ 1441155 h 2052570"/>
                <a:gd name="connsiteX13" fmla="*/ 1298688 w 1378725"/>
                <a:gd name="connsiteY13" fmla="*/ 1664709 h 2052570"/>
                <a:gd name="connsiteX14" fmla="*/ 1298688 w 1378725"/>
                <a:gd name="connsiteY14" fmla="*/ 1768362 h 2052570"/>
                <a:gd name="connsiteX15" fmla="*/ 1300594 w 1378725"/>
                <a:gd name="connsiteY15" fmla="*/ 2052570 h 2052570"/>
                <a:gd name="connsiteX16" fmla="*/ 93300 w 1378725"/>
                <a:gd name="connsiteY16" fmla="*/ 2052570 h 2052570"/>
                <a:gd name="connsiteX17" fmla="*/ 93837 w 1378725"/>
                <a:gd name="connsiteY17" fmla="*/ 1664709 h 2052570"/>
                <a:gd name="connsiteX18" fmla="*/ 317392 w 1378725"/>
                <a:gd name="connsiteY18" fmla="*/ 1441155 h 2052570"/>
                <a:gd name="connsiteX19" fmla="*/ 541048 w 1378725"/>
                <a:gd name="connsiteY19" fmla="*/ 1441155 h 2052570"/>
                <a:gd name="connsiteX20" fmla="*/ 556020 w 1378725"/>
                <a:gd name="connsiteY20" fmla="*/ 1295120 h 2052570"/>
                <a:gd name="connsiteX21" fmla="*/ 494247 w 1378725"/>
                <a:gd name="connsiteY21" fmla="*/ 1273005 h 2052570"/>
                <a:gd name="connsiteX22" fmla="*/ 248119 w 1378725"/>
                <a:gd name="connsiteY22" fmla="*/ 1054849 h 2052570"/>
                <a:gd name="connsiteX23" fmla="*/ 239442 w 1378725"/>
                <a:gd name="connsiteY23" fmla="*/ 1037209 h 2052570"/>
                <a:gd name="connsiteX24" fmla="*/ 218282 w 1378725"/>
                <a:gd name="connsiteY24" fmla="*/ 1012387 h 2052570"/>
                <a:gd name="connsiteX25" fmla="*/ 210586 w 1378725"/>
                <a:gd name="connsiteY25" fmla="*/ 1015665 h 2052570"/>
                <a:gd name="connsiteX26" fmla="*/ 10032 w 1378725"/>
                <a:gd name="connsiteY26" fmla="*/ 849923 h 2052570"/>
                <a:gd name="connsiteX27" fmla="*/ 48451 w 1378725"/>
                <a:gd name="connsiteY27" fmla="*/ 637397 h 2052570"/>
                <a:gd name="connsiteX28" fmla="*/ 59377 w 1378725"/>
                <a:gd name="connsiteY28" fmla="*/ 628683 h 2052570"/>
                <a:gd name="connsiteX29" fmla="*/ 57884 w 1378725"/>
                <a:gd name="connsiteY29" fmla="*/ 609591 h 2052570"/>
                <a:gd name="connsiteX30" fmla="*/ 687742 w 1378725"/>
                <a:gd name="connsiteY30" fmla="*/ 0 h 2052570"/>
                <a:gd name="connsiteX0" fmla="*/ 687742 w 1378725"/>
                <a:gd name="connsiteY0" fmla="*/ 0 h 2052570"/>
                <a:gd name="connsiteX1" fmla="*/ 1317600 w 1378725"/>
                <a:gd name="connsiteY1" fmla="*/ 609591 h 2052570"/>
                <a:gd name="connsiteX2" fmla="*/ 1316298 w 1378725"/>
                <a:gd name="connsiteY2" fmla="*/ 626251 h 2052570"/>
                <a:gd name="connsiteX3" fmla="*/ 1330274 w 1378725"/>
                <a:gd name="connsiteY3" fmla="*/ 637397 h 2052570"/>
                <a:gd name="connsiteX4" fmla="*/ 1368693 w 1378725"/>
                <a:gd name="connsiteY4" fmla="*/ 849924 h 2052570"/>
                <a:gd name="connsiteX5" fmla="*/ 1168139 w 1378725"/>
                <a:gd name="connsiteY5" fmla="*/ 1015665 h 2052570"/>
                <a:gd name="connsiteX6" fmla="*/ 1158065 w 1378725"/>
                <a:gd name="connsiteY6" fmla="*/ 1011375 h 2052570"/>
                <a:gd name="connsiteX7" fmla="*/ 1143708 w 1378725"/>
                <a:gd name="connsiteY7" fmla="*/ 1028217 h 2052570"/>
                <a:gd name="connsiteX8" fmla="*/ 1130607 w 1378725"/>
                <a:gd name="connsiteY8" fmla="*/ 1054849 h 2052570"/>
                <a:gd name="connsiteX9" fmla="*/ 884479 w 1378725"/>
                <a:gd name="connsiteY9" fmla="*/ 1273005 h 2052570"/>
                <a:gd name="connsiteX10" fmla="*/ 822704 w 1378725"/>
                <a:gd name="connsiteY10" fmla="*/ 1295120 h 2052570"/>
                <a:gd name="connsiteX11" fmla="*/ 837677 w 1378725"/>
                <a:gd name="connsiteY11" fmla="*/ 1441155 h 2052570"/>
                <a:gd name="connsiteX12" fmla="*/ 1075133 w 1378725"/>
                <a:gd name="connsiteY12" fmla="*/ 1441155 h 2052570"/>
                <a:gd name="connsiteX13" fmla="*/ 1298688 w 1378725"/>
                <a:gd name="connsiteY13" fmla="*/ 1664709 h 2052570"/>
                <a:gd name="connsiteX14" fmla="*/ 1300594 w 1378725"/>
                <a:gd name="connsiteY14" fmla="*/ 2052570 h 2052570"/>
                <a:gd name="connsiteX15" fmla="*/ 93300 w 1378725"/>
                <a:gd name="connsiteY15" fmla="*/ 2052570 h 2052570"/>
                <a:gd name="connsiteX16" fmla="*/ 93837 w 1378725"/>
                <a:gd name="connsiteY16" fmla="*/ 1664709 h 2052570"/>
                <a:gd name="connsiteX17" fmla="*/ 317392 w 1378725"/>
                <a:gd name="connsiteY17" fmla="*/ 1441155 h 2052570"/>
                <a:gd name="connsiteX18" fmla="*/ 541048 w 1378725"/>
                <a:gd name="connsiteY18" fmla="*/ 1441155 h 2052570"/>
                <a:gd name="connsiteX19" fmla="*/ 556020 w 1378725"/>
                <a:gd name="connsiteY19" fmla="*/ 1295120 h 2052570"/>
                <a:gd name="connsiteX20" fmla="*/ 494247 w 1378725"/>
                <a:gd name="connsiteY20" fmla="*/ 1273005 h 2052570"/>
                <a:gd name="connsiteX21" fmla="*/ 248119 w 1378725"/>
                <a:gd name="connsiteY21" fmla="*/ 1054849 h 2052570"/>
                <a:gd name="connsiteX22" fmla="*/ 239442 w 1378725"/>
                <a:gd name="connsiteY22" fmla="*/ 1037209 h 2052570"/>
                <a:gd name="connsiteX23" fmla="*/ 218282 w 1378725"/>
                <a:gd name="connsiteY23" fmla="*/ 1012387 h 2052570"/>
                <a:gd name="connsiteX24" fmla="*/ 210586 w 1378725"/>
                <a:gd name="connsiteY24" fmla="*/ 1015665 h 2052570"/>
                <a:gd name="connsiteX25" fmla="*/ 10032 w 1378725"/>
                <a:gd name="connsiteY25" fmla="*/ 849923 h 2052570"/>
                <a:gd name="connsiteX26" fmla="*/ 48451 w 1378725"/>
                <a:gd name="connsiteY26" fmla="*/ 637397 h 2052570"/>
                <a:gd name="connsiteX27" fmla="*/ 59377 w 1378725"/>
                <a:gd name="connsiteY27" fmla="*/ 628683 h 2052570"/>
                <a:gd name="connsiteX28" fmla="*/ 57884 w 1378725"/>
                <a:gd name="connsiteY28" fmla="*/ 609591 h 2052570"/>
                <a:gd name="connsiteX29" fmla="*/ 687742 w 1378725"/>
                <a:gd name="connsiteY29" fmla="*/ 0 h 2052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78725" h="2052570">
                  <a:moveTo>
                    <a:pt x="687742" y="0"/>
                  </a:moveTo>
                  <a:cubicBezTo>
                    <a:pt x="1035603" y="0"/>
                    <a:pt x="1317600" y="272923"/>
                    <a:pt x="1317600" y="609591"/>
                  </a:cubicBezTo>
                  <a:lnTo>
                    <a:pt x="1316298" y="626251"/>
                  </a:lnTo>
                  <a:lnTo>
                    <a:pt x="1330274" y="637397"/>
                  </a:lnTo>
                  <a:cubicBezTo>
                    <a:pt x="1374232" y="682494"/>
                    <a:pt x="1391421" y="765102"/>
                    <a:pt x="1368693" y="849924"/>
                  </a:cubicBezTo>
                  <a:cubicBezTo>
                    <a:pt x="1338389" y="963019"/>
                    <a:pt x="1248598" y="1037224"/>
                    <a:pt x="1168139" y="1015665"/>
                  </a:cubicBezTo>
                  <a:lnTo>
                    <a:pt x="1158065" y="1011375"/>
                  </a:lnTo>
                  <a:lnTo>
                    <a:pt x="1143708" y="1028217"/>
                  </a:lnTo>
                  <a:lnTo>
                    <a:pt x="1130607" y="1054849"/>
                  </a:lnTo>
                  <a:cubicBezTo>
                    <a:pt x="1070841" y="1152470"/>
                    <a:pt x="985170" y="1229191"/>
                    <a:pt x="884479" y="1273005"/>
                  </a:cubicBezTo>
                  <a:lnTo>
                    <a:pt x="822704" y="1295120"/>
                  </a:lnTo>
                  <a:lnTo>
                    <a:pt x="837677" y="1441155"/>
                  </a:lnTo>
                  <a:lnTo>
                    <a:pt x="1075133" y="1441155"/>
                  </a:lnTo>
                  <a:cubicBezTo>
                    <a:pt x="1198599" y="1441155"/>
                    <a:pt x="1298688" y="1541244"/>
                    <a:pt x="1298688" y="1664709"/>
                  </a:cubicBezTo>
                  <a:cubicBezTo>
                    <a:pt x="1299323" y="1793996"/>
                    <a:pt x="1299959" y="1923283"/>
                    <a:pt x="1300594" y="2052570"/>
                  </a:cubicBezTo>
                  <a:lnTo>
                    <a:pt x="93300" y="2052570"/>
                  </a:lnTo>
                  <a:lnTo>
                    <a:pt x="93837" y="1664709"/>
                  </a:lnTo>
                  <a:cubicBezTo>
                    <a:pt x="93837" y="1541244"/>
                    <a:pt x="193926" y="1441155"/>
                    <a:pt x="317392" y="1441155"/>
                  </a:cubicBezTo>
                  <a:lnTo>
                    <a:pt x="541048" y="1441155"/>
                  </a:lnTo>
                  <a:lnTo>
                    <a:pt x="556020" y="1295120"/>
                  </a:lnTo>
                  <a:lnTo>
                    <a:pt x="494247" y="1273005"/>
                  </a:lnTo>
                  <a:cubicBezTo>
                    <a:pt x="393556" y="1229191"/>
                    <a:pt x="307886" y="1152470"/>
                    <a:pt x="248119" y="1054849"/>
                  </a:cubicBezTo>
                  <a:lnTo>
                    <a:pt x="239442" y="1037209"/>
                  </a:lnTo>
                  <a:lnTo>
                    <a:pt x="218282" y="1012387"/>
                  </a:lnTo>
                  <a:lnTo>
                    <a:pt x="210586" y="1015665"/>
                  </a:lnTo>
                  <a:cubicBezTo>
                    <a:pt x="130127" y="1037223"/>
                    <a:pt x="40336" y="963018"/>
                    <a:pt x="10032" y="849923"/>
                  </a:cubicBezTo>
                  <a:cubicBezTo>
                    <a:pt x="-12696" y="765102"/>
                    <a:pt x="4493" y="682494"/>
                    <a:pt x="48451" y="637397"/>
                  </a:cubicBezTo>
                  <a:lnTo>
                    <a:pt x="59377" y="628683"/>
                  </a:lnTo>
                  <a:lnTo>
                    <a:pt x="57884" y="609591"/>
                  </a:lnTo>
                  <a:cubicBezTo>
                    <a:pt x="57884" y="272923"/>
                    <a:pt x="339881" y="0"/>
                    <a:pt x="68774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230D1177-CDF7-4078-8D8A-778E0C029EFE}"/>
                </a:ext>
              </a:extLst>
            </p:cNvPr>
            <p:cNvSpPr/>
            <p:nvPr/>
          </p:nvSpPr>
          <p:spPr bwMode="auto">
            <a:xfrm>
              <a:off x="1687722" y="5093274"/>
              <a:ext cx="650981" cy="241301"/>
            </a:xfrm>
            <a:custGeom>
              <a:avLst/>
              <a:gdLst>
                <a:gd name="connsiteX0" fmla="*/ 0 w 780348"/>
                <a:gd name="connsiteY0" fmla="*/ 0 h 281724"/>
                <a:gd name="connsiteX1" fmla="*/ 83349 w 780348"/>
                <a:gd name="connsiteY1" fmla="*/ 17397 h 281724"/>
                <a:gd name="connsiteX2" fmla="*/ 390174 w 780348"/>
                <a:gd name="connsiteY2" fmla="*/ 41218 h 281724"/>
                <a:gd name="connsiteX3" fmla="*/ 697000 w 780348"/>
                <a:gd name="connsiteY3" fmla="*/ 17397 h 281724"/>
                <a:gd name="connsiteX4" fmla="*/ 780348 w 780348"/>
                <a:gd name="connsiteY4" fmla="*/ 0 h 281724"/>
                <a:gd name="connsiteX5" fmla="*/ 775161 w 780348"/>
                <a:gd name="connsiteY5" fmla="*/ 39688 h 281724"/>
                <a:gd name="connsiteX6" fmla="*/ 390174 w 780348"/>
                <a:gd name="connsiteY6" fmla="*/ 281724 h 281724"/>
                <a:gd name="connsiteX7" fmla="*/ 5187 w 780348"/>
                <a:gd name="connsiteY7" fmla="*/ 39688 h 281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0348" h="281724">
                  <a:moveTo>
                    <a:pt x="0" y="0"/>
                  </a:moveTo>
                  <a:lnTo>
                    <a:pt x="83349" y="17397"/>
                  </a:lnTo>
                  <a:cubicBezTo>
                    <a:pt x="177655" y="32736"/>
                    <a:pt x="281339" y="41218"/>
                    <a:pt x="390174" y="41218"/>
                  </a:cubicBezTo>
                  <a:cubicBezTo>
                    <a:pt x="499010" y="41218"/>
                    <a:pt x="602694" y="32736"/>
                    <a:pt x="697000" y="17397"/>
                  </a:cubicBezTo>
                  <a:lnTo>
                    <a:pt x="780348" y="0"/>
                  </a:lnTo>
                  <a:lnTo>
                    <a:pt x="775161" y="39688"/>
                  </a:lnTo>
                  <a:cubicBezTo>
                    <a:pt x="738518" y="177817"/>
                    <a:pt x="580077" y="281724"/>
                    <a:pt x="390174" y="281724"/>
                  </a:cubicBezTo>
                  <a:cubicBezTo>
                    <a:pt x="200271" y="281724"/>
                    <a:pt x="41830" y="177817"/>
                    <a:pt x="5187" y="39688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四角形: 角を丸くする 86">
              <a:extLst>
                <a:ext uri="{FF2B5EF4-FFF2-40B4-BE49-F238E27FC236}">
                  <a16:creationId xmlns:a16="http://schemas.microsoft.com/office/drawing/2014/main" id="{3085B1AA-840A-488F-9B04-CC0B39990E38}"/>
                </a:ext>
              </a:extLst>
            </p:cNvPr>
            <p:cNvSpPr/>
            <p:nvPr/>
          </p:nvSpPr>
          <p:spPr bwMode="auto">
            <a:xfrm>
              <a:off x="1879475" y="5054819"/>
              <a:ext cx="263334" cy="364699"/>
            </a:xfrm>
            <a:prstGeom prst="roundRect">
              <a:avLst>
                <a:gd name="adj" fmla="val 50000"/>
              </a:avLst>
            </a:prstGeom>
            <a:solidFill>
              <a:srgbClr val="FF99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34B1B09D-0C26-443A-B70E-83CE3A5449D3}"/>
                </a:ext>
              </a:extLst>
            </p:cNvPr>
            <p:cNvSpPr/>
            <p:nvPr/>
          </p:nvSpPr>
          <p:spPr bwMode="auto">
            <a:xfrm>
              <a:off x="1393228" y="4693771"/>
              <a:ext cx="1239970" cy="545090"/>
            </a:xfrm>
            <a:custGeom>
              <a:avLst/>
              <a:gdLst>
                <a:gd name="connsiteX0" fmla="*/ 1847304 w 1850831"/>
                <a:gd name="connsiteY0" fmla="*/ 17657 h 939879"/>
                <a:gd name="connsiteX1" fmla="*/ 1847304 w 1850831"/>
                <a:gd name="connsiteY1" fmla="*/ 17658 h 939879"/>
                <a:gd name="connsiteX2" fmla="*/ 1847304 w 1850831"/>
                <a:gd name="connsiteY2" fmla="*/ 17658 h 939879"/>
                <a:gd name="connsiteX3" fmla="*/ 3527 w 1850831"/>
                <a:gd name="connsiteY3" fmla="*/ 17657 h 939879"/>
                <a:gd name="connsiteX4" fmla="*/ 3527 w 1850831"/>
                <a:gd name="connsiteY4" fmla="*/ 17658 h 939879"/>
                <a:gd name="connsiteX5" fmla="*/ 3527 w 1850831"/>
                <a:gd name="connsiteY5" fmla="*/ 17658 h 939879"/>
                <a:gd name="connsiteX6" fmla="*/ 24965 w 1850831"/>
                <a:gd name="connsiteY6" fmla="*/ 1208 h 939879"/>
                <a:gd name="connsiteX7" fmla="*/ 51756 w 1850831"/>
                <a:gd name="connsiteY7" fmla="*/ 4735 h 939879"/>
                <a:gd name="connsiteX8" fmla="*/ 326456 w 1850831"/>
                <a:gd name="connsiteY8" fmla="*/ 163334 h 939879"/>
                <a:gd name="connsiteX9" fmla="*/ 358768 w 1850831"/>
                <a:gd name="connsiteY9" fmla="*/ 141548 h 939879"/>
                <a:gd name="connsiteX10" fmla="*/ 411247 w 1850831"/>
                <a:gd name="connsiteY10" fmla="*/ 130953 h 939879"/>
                <a:gd name="connsiteX11" fmla="*/ 1440937 w 1850831"/>
                <a:gd name="connsiteY11" fmla="*/ 130953 h 939879"/>
                <a:gd name="connsiteX12" fmla="*/ 1493417 w 1850831"/>
                <a:gd name="connsiteY12" fmla="*/ 141548 h 939879"/>
                <a:gd name="connsiteX13" fmla="*/ 1525105 w 1850831"/>
                <a:gd name="connsiteY13" fmla="*/ 162913 h 939879"/>
                <a:gd name="connsiteX14" fmla="*/ 1799075 w 1850831"/>
                <a:gd name="connsiteY14" fmla="*/ 4735 h 939879"/>
                <a:gd name="connsiteX15" fmla="*/ 1825866 w 1850831"/>
                <a:gd name="connsiteY15" fmla="*/ 1208 h 939879"/>
                <a:gd name="connsiteX16" fmla="*/ 1847304 w 1850831"/>
                <a:gd name="connsiteY16" fmla="*/ 17658 h 939879"/>
                <a:gd name="connsiteX17" fmla="*/ 1850831 w 1850831"/>
                <a:gd name="connsiteY17" fmla="*/ 44448 h 939879"/>
                <a:gd name="connsiteX18" fmla="*/ 1834381 w 1850831"/>
                <a:gd name="connsiteY18" fmla="*/ 65886 h 939879"/>
                <a:gd name="connsiteX19" fmla="*/ 1566616 w 1850831"/>
                <a:gd name="connsiteY19" fmla="*/ 220482 h 939879"/>
                <a:gd name="connsiteX20" fmla="*/ 1575761 w 1850831"/>
                <a:gd name="connsiteY20" fmla="*/ 265777 h 939879"/>
                <a:gd name="connsiteX21" fmla="*/ 1575761 w 1850831"/>
                <a:gd name="connsiteY21" fmla="*/ 535416 h 939879"/>
                <a:gd name="connsiteX22" fmla="*/ 1171298 w 1850831"/>
                <a:gd name="connsiteY22" fmla="*/ 939879 h 939879"/>
                <a:gd name="connsiteX23" fmla="*/ 680886 w 1850831"/>
                <a:gd name="connsiteY23" fmla="*/ 939878 h 939879"/>
                <a:gd name="connsiteX24" fmla="*/ 276423 w 1850831"/>
                <a:gd name="connsiteY24" fmla="*/ 535415 h 939879"/>
                <a:gd name="connsiteX25" fmla="*/ 276423 w 1850831"/>
                <a:gd name="connsiteY25" fmla="*/ 265777 h 939879"/>
                <a:gd name="connsiteX26" fmla="*/ 285427 w 1850831"/>
                <a:gd name="connsiteY26" fmla="*/ 221181 h 939879"/>
                <a:gd name="connsiteX27" fmla="*/ 16450 w 1850831"/>
                <a:gd name="connsiteY27" fmla="*/ 65886 h 939879"/>
                <a:gd name="connsiteX28" fmla="*/ 0 w 1850831"/>
                <a:gd name="connsiteY28" fmla="*/ 44448 h 939879"/>
                <a:gd name="connsiteX29" fmla="*/ 3527 w 1850831"/>
                <a:gd name="connsiteY29" fmla="*/ 17658 h 93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850831" h="939879">
                  <a:moveTo>
                    <a:pt x="1847304" y="17657"/>
                  </a:moveTo>
                  <a:lnTo>
                    <a:pt x="1847304" y="17658"/>
                  </a:lnTo>
                  <a:lnTo>
                    <a:pt x="1847304" y="17658"/>
                  </a:lnTo>
                  <a:close/>
                  <a:moveTo>
                    <a:pt x="3527" y="17657"/>
                  </a:moveTo>
                  <a:lnTo>
                    <a:pt x="3527" y="17658"/>
                  </a:lnTo>
                  <a:lnTo>
                    <a:pt x="3527" y="17658"/>
                  </a:lnTo>
                  <a:close/>
                  <a:moveTo>
                    <a:pt x="24965" y="1208"/>
                  </a:moveTo>
                  <a:cubicBezTo>
                    <a:pt x="33693" y="-1130"/>
                    <a:pt x="43312" y="-139"/>
                    <a:pt x="51756" y="4735"/>
                  </a:cubicBezTo>
                  <a:lnTo>
                    <a:pt x="326456" y="163334"/>
                  </a:lnTo>
                  <a:lnTo>
                    <a:pt x="358768" y="141548"/>
                  </a:lnTo>
                  <a:cubicBezTo>
                    <a:pt x="374898" y="134726"/>
                    <a:pt x="392632" y="130953"/>
                    <a:pt x="411247" y="130953"/>
                  </a:cubicBezTo>
                  <a:lnTo>
                    <a:pt x="1440937" y="130953"/>
                  </a:lnTo>
                  <a:cubicBezTo>
                    <a:pt x="1459552" y="130953"/>
                    <a:pt x="1477287" y="134726"/>
                    <a:pt x="1493417" y="141548"/>
                  </a:cubicBezTo>
                  <a:lnTo>
                    <a:pt x="1525105" y="162913"/>
                  </a:lnTo>
                  <a:lnTo>
                    <a:pt x="1799075" y="4735"/>
                  </a:lnTo>
                  <a:cubicBezTo>
                    <a:pt x="1807519" y="-139"/>
                    <a:pt x="1817139" y="-1130"/>
                    <a:pt x="1825866" y="1208"/>
                  </a:cubicBezTo>
                  <a:lnTo>
                    <a:pt x="1847304" y="17658"/>
                  </a:lnTo>
                  <a:lnTo>
                    <a:pt x="1850831" y="44448"/>
                  </a:lnTo>
                  <a:cubicBezTo>
                    <a:pt x="1848492" y="53176"/>
                    <a:pt x="1842824" y="61012"/>
                    <a:pt x="1834381" y="65886"/>
                  </a:cubicBezTo>
                  <a:lnTo>
                    <a:pt x="1566616" y="220482"/>
                  </a:lnTo>
                  <a:lnTo>
                    <a:pt x="1575761" y="265777"/>
                  </a:lnTo>
                  <a:lnTo>
                    <a:pt x="1575761" y="535416"/>
                  </a:lnTo>
                  <a:cubicBezTo>
                    <a:pt x="1575761" y="758795"/>
                    <a:pt x="1394677" y="939879"/>
                    <a:pt x="1171298" y="939879"/>
                  </a:cubicBezTo>
                  <a:lnTo>
                    <a:pt x="680886" y="939878"/>
                  </a:lnTo>
                  <a:cubicBezTo>
                    <a:pt x="457507" y="939878"/>
                    <a:pt x="276423" y="758794"/>
                    <a:pt x="276423" y="535415"/>
                  </a:cubicBezTo>
                  <a:lnTo>
                    <a:pt x="276423" y="265777"/>
                  </a:lnTo>
                  <a:lnTo>
                    <a:pt x="285427" y="221181"/>
                  </a:lnTo>
                  <a:lnTo>
                    <a:pt x="16450" y="65886"/>
                  </a:lnTo>
                  <a:cubicBezTo>
                    <a:pt x="8007" y="61012"/>
                    <a:pt x="2339" y="53176"/>
                    <a:pt x="0" y="44448"/>
                  </a:cubicBezTo>
                  <a:lnTo>
                    <a:pt x="3527" y="1765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3AC29E69-202A-42DB-BFE8-54EAD4DC24A6}"/>
              </a:ext>
            </a:extLst>
          </p:cNvPr>
          <p:cNvGrpSpPr/>
          <p:nvPr/>
        </p:nvGrpSpPr>
        <p:grpSpPr>
          <a:xfrm>
            <a:off x="3738028" y="3906830"/>
            <a:ext cx="2437348" cy="2385674"/>
            <a:chOff x="3738028" y="3906830"/>
            <a:chExt cx="2437348" cy="2385674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2E26BEE9-7B8A-4174-9FCA-234C8640884C}"/>
                </a:ext>
              </a:extLst>
            </p:cNvPr>
            <p:cNvSpPr/>
            <p:nvPr/>
          </p:nvSpPr>
          <p:spPr bwMode="auto">
            <a:xfrm>
              <a:off x="3738028" y="3906830"/>
              <a:ext cx="2437348" cy="238567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3B1E578D-DFC7-4CB5-8329-814E02FC9BB9}"/>
                </a:ext>
              </a:extLst>
            </p:cNvPr>
            <p:cNvSpPr/>
            <p:nvPr/>
          </p:nvSpPr>
          <p:spPr>
            <a:xfrm>
              <a:off x="4272325" y="4091057"/>
              <a:ext cx="1378725" cy="2047807"/>
            </a:xfrm>
            <a:custGeom>
              <a:avLst/>
              <a:gdLst>
                <a:gd name="connsiteX0" fmla="*/ 687742 w 1378725"/>
                <a:gd name="connsiteY0" fmla="*/ 0 h 2047807"/>
                <a:gd name="connsiteX1" fmla="*/ 1317600 w 1378725"/>
                <a:gd name="connsiteY1" fmla="*/ 609591 h 2047807"/>
                <a:gd name="connsiteX2" fmla="*/ 1316298 w 1378725"/>
                <a:gd name="connsiteY2" fmla="*/ 626251 h 2047807"/>
                <a:gd name="connsiteX3" fmla="*/ 1330274 w 1378725"/>
                <a:gd name="connsiteY3" fmla="*/ 637397 h 2047807"/>
                <a:gd name="connsiteX4" fmla="*/ 1368693 w 1378725"/>
                <a:gd name="connsiteY4" fmla="*/ 849924 h 2047807"/>
                <a:gd name="connsiteX5" fmla="*/ 1168139 w 1378725"/>
                <a:gd name="connsiteY5" fmla="*/ 1015665 h 2047807"/>
                <a:gd name="connsiteX6" fmla="*/ 1158065 w 1378725"/>
                <a:gd name="connsiteY6" fmla="*/ 1011375 h 2047807"/>
                <a:gd name="connsiteX7" fmla="*/ 1143708 w 1378725"/>
                <a:gd name="connsiteY7" fmla="*/ 1028217 h 2047807"/>
                <a:gd name="connsiteX8" fmla="*/ 1130607 w 1378725"/>
                <a:gd name="connsiteY8" fmla="*/ 1054849 h 2047807"/>
                <a:gd name="connsiteX9" fmla="*/ 884479 w 1378725"/>
                <a:gd name="connsiteY9" fmla="*/ 1273005 h 2047807"/>
                <a:gd name="connsiteX10" fmla="*/ 822704 w 1378725"/>
                <a:gd name="connsiteY10" fmla="*/ 1295120 h 2047807"/>
                <a:gd name="connsiteX11" fmla="*/ 837677 w 1378725"/>
                <a:gd name="connsiteY11" fmla="*/ 1441155 h 2047807"/>
                <a:gd name="connsiteX12" fmla="*/ 1075133 w 1378725"/>
                <a:gd name="connsiteY12" fmla="*/ 1441155 h 2047807"/>
                <a:gd name="connsiteX13" fmla="*/ 1298688 w 1378725"/>
                <a:gd name="connsiteY13" fmla="*/ 1664709 h 2047807"/>
                <a:gd name="connsiteX14" fmla="*/ 1298688 w 1378725"/>
                <a:gd name="connsiteY14" fmla="*/ 1763599 h 2047807"/>
                <a:gd name="connsiteX15" fmla="*/ 1299800 w 1378725"/>
                <a:gd name="connsiteY15" fmla="*/ 1763599 h 2047807"/>
                <a:gd name="connsiteX16" fmla="*/ 1299800 w 1378725"/>
                <a:gd name="connsiteY16" fmla="*/ 2047807 h 2047807"/>
                <a:gd name="connsiteX17" fmla="*/ 92506 w 1378725"/>
                <a:gd name="connsiteY17" fmla="*/ 2047807 h 2047807"/>
                <a:gd name="connsiteX18" fmla="*/ 92506 w 1378725"/>
                <a:gd name="connsiteY18" fmla="*/ 1763599 h 2047807"/>
                <a:gd name="connsiteX19" fmla="*/ 93837 w 1378725"/>
                <a:gd name="connsiteY19" fmla="*/ 1763599 h 2047807"/>
                <a:gd name="connsiteX20" fmla="*/ 93837 w 1378725"/>
                <a:gd name="connsiteY20" fmla="*/ 1664709 h 2047807"/>
                <a:gd name="connsiteX21" fmla="*/ 317392 w 1378725"/>
                <a:gd name="connsiteY21" fmla="*/ 1441155 h 2047807"/>
                <a:gd name="connsiteX22" fmla="*/ 541048 w 1378725"/>
                <a:gd name="connsiteY22" fmla="*/ 1441155 h 2047807"/>
                <a:gd name="connsiteX23" fmla="*/ 556021 w 1378725"/>
                <a:gd name="connsiteY23" fmla="*/ 1295120 h 2047807"/>
                <a:gd name="connsiteX24" fmla="*/ 494248 w 1378725"/>
                <a:gd name="connsiteY24" fmla="*/ 1273005 h 2047807"/>
                <a:gd name="connsiteX25" fmla="*/ 248119 w 1378725"/>
                <a:gd name="connsiteY25" fmla="*/ 1054849 h 2047807"/>
                <a:gd name="connsiteX26" fmla="*/ 239442 w 1378725"/>
                <a:gd name="connsiteY26" fmla="*/ 1037209 h 2047807"/>
                <a:gd name="connsiteX27" fmla="*/ 218282 w 1378725"/>
                <a:gd name="connsiteY27" fmla="*/ 1012387 h 2047807"/>
                <a:gd name="connsiteX28" fmla="*/ 210586 w 1378725"/>
                <a:gd name="connsiteY28" fmla="*/ 1015665 h 2047807"/>
                <a:gd name="connsiteX29" fmla="*/ 10032 w 1378725"/>
                <a:gd name="connsiteY29" fmla="*/ 849923 h 2047807"/>
                <a:gd name="connsiteX30" fmla="*/ 48451 w 1378725"/>
                <a:gd name="connsiteY30" fmla="*/ 637397 h 2047807"/>
                <a:gd name="connsiteX31" fmla="*/ 59376 w 1378725"/>
                <a:gd name="connsiteY31" fmla="*/ 628683 h 2047807"/>
                <a:gd name="connsiteX32" fmla="*/ 57884 w 1378725"/>
                <a:gd name="connsiteY32" fmla="*/ 609591 h 2047807"/>
                <a:gd name="connsiteX33" fmla="*/ 687742 w 1378725"/>
                <a:gd name="connsiteY33" fmla="*/ 0 h 2047807"/>
                <a:gd name="connsiteX0" fmla="*/ 687742 w 1378725"/>
                <a:gd name="connsiteY0" fmla="*/ 0 h 2047807"/>
                <a:gd name="connsiteX1" fmla="*/ 1317600 w 1378725"/>
                <a:gd name="connsiteY1" fmla="*/ 609591 h 2047807"/>
                <a:gd name="connsiteX2" fmla="*/ 1316298 w 1378725"/>
                <a:gd name="connsiteY2" fmla="*/ 626251 h 2047807"/>
                <a:gd name="connsiteX3" fmla="*/ 1330274 w 1378725"/>
                <a:gd name="connsiteY3" fmla="*/ 637397 h 2047807"/>
                <a:gd name="connsiteX4" fmla="*/ 1368693 w 1378725"/>
                <a:gd name="connsiteY4" fmla="*/ 849924 h 2047807"/>
                <a:gd name="connsiteX5" fmla="*/ 1168139 w 1378725"/>
                <a:gd name="connsiteY5" fmla="*/ 1015665 h 2047807"/>
                <a:gd name="connsiteX6" fmla="*/ 1158065 w 1378725"/>
                <a:gd name="connsiteY6" fmla="*/ 1011375 h 2047807"/>
                <a:gd name="connsiteX7" fmla="*/ 1143708 w 1378725"/>
                <a:gd name="connsiteY7" fmla="*/ 1028217 h 2047807"/>
                <a:gd name="connsiteX8" fmla="*/ 1130607 w 1378725"/>
                <a:gd name="connsiteY8" fmla="*/ 1054849 h 2047807"/>
                <a:gd name="connsiteX9" fmla="*/ 884479 w 1378725"/>
                <a:gd name="connsiteY9" fmla="*/ 1273005 h 2047807"/>
                <a:gd name="connsiteX10" fmla="*/ 822704 w 1378725"/>
                <a:gd name="connsiteY10" fmla="*/ 1295120 h 2047807"/>
                <a:gd name="connsiteX11" fmla="*/ 837677 w 1378725"/>
                <a:gd name="connsiteY11" fmla="*/ 1441155 h 2047807"/>
                <a:gd name="connsiteX12" fmla="*/ 1075133 w 1378725"/>
                <a:gd name="connsiteY12" fmla="*/ 1441155 h 2047807"/>
                <a:gd name="connsiteX13" fmla="*/ 1298688 w 1378725"/>
                <a:gd name="connsiteY13" fmla="*/ 1664709 h 2047807"/>
                <a:gd name="connsiteX14" fmla="*/ 1298688 w 1378725"/>
                <a:gd name="connsiteY14" fmla="*/ 1763599 h 2047807"/>
                <a:gd name="connsiteX15" fmla="*/ 1299800 w 1378725"/>
                <a:gd name="connsiteY15" fmla="*/ 1763599 h 2047807"/>
                <a:gd name="connsiteX16" fmla="*/ 1299800 w 1378725"/>
                <a:gd name="connsiteY16" fmla="*/ 2047807 h 2047807"/>
                <a:gd name="connsiteX17" fmla="*/ 92506 w 1378725"/>
                <a:gd name="connsiteY17" fmla="*/ 2047807 h 2047807"/>
                <a:gd name="connsiteX18" fmla="*/ 92506 w 1378725"/>
                <a:gd name="connsiteY18" fmla="*/ 1763599 h 2047807"/>
                <a:gd name="connsiteX19" fmla="*/ 93837 w 1378725"/>
                <a:gd name="connsiteY19" fmla="*/ 1664709 h 2047807"/>
                <a:gd name="connsiteX20" fmla="*/ 317392 w 1378725"/>
                <a:gd name="connsiteY20" fmla="*/ 1441155 h 2047807"/>
                <a:gd name="connsiteX21" fmla="*/ 541048 w 1378725"/>
                <a:gd name="connsiteY21" fmla="*/ 1441155 h 2047807"/>
                <a:gd name="connsiteX22" fmla="*/ 556021 w 1378725"/>
                <a:gd name="connsiteY22" fmla="*/ 1295120 h 2047807"/>
                <a:gd name="connsiteX23" fmla="*/ 494248 w 1378725"/>
                <a:gd name="connsiteY23" fmla="*/ 1273005 h 2047807"/>
                <a:gd name="connsiteX24" fmla="*/ 248119 w 1378725"/>
                <a:gd name="connsiteY24" fmla="*/ 1054849 h 2047807"/>
                <a:gd name="connsiteX25" fmla="*/ 239442 w 1378725"/>
                <a:gd name="connsiteY25" fmla="*/ 1037209 h 2047807"/>
                <a:gd name="connsiteX26" fmla="*/ 218282 w 1378725"/>
                <a:gd name="connsiteY26" fmla="*/ 1012387 h 2047807"/>
                <a:gd name="connsiteX27" fmla="*/ 210586 w 1378725"/>
                <a:gd name="connsiteY27" fmla="*/ 1015665 h 2047807"/>
                <a:gd name="connsiteX28" fmla="*/ 10032 w 1378725"/>
                <a:gd name="connsiteY28" fmla="*/ 849923 h 2047807"/>
                <a:gd name="connsiteX29" fmla="*/ 48451 w 1378725"/>
                <a:gd name="connsiteY29" fmla="*/ 637397 h 2047807"/>
                <a:gd name="connsiteX30" fmla="*/ 59376 w 1378725"/>
                <a:gd name="connsiteY30" fmla="*/ 628683 h 2047807"/>
                <a:gd name="connsiteX31" fmla="*/ 57884 w 1378725"/>
                <a:gd name="connsiteY31" fmla="*/ 609591 h 2047807"/>
                <a:gd name="connsiteX32" fmla="*/ 687742 w 1378725"/>
                <a:gd name="connsiteY32" fmla="*/ 0 h 2047807"/>
                <a:gd name="connsiteX0" fmla="*/ 687742 w 1378725"/>
                <a:gd name="connsiteY0" fmla="*/ 0 h 2047807"/>
                <a:gd name="connsiteX1" fmla="*/ 1317600 w 1378725"/>
                <a:gd name="connsiteY1" fmla="*/ 609591 h 2047807"/>
                <a:gd name="connsiteX2" fmla="*/ 1316298 w 1378725"/>
                <a:gd name="connsiteY2" fmla="*/ 626251 h 2047807"/>
                <a:gd name="connsiteX3" fmla="*/ 1330274 w 1378725"/>
                <a:gd name="connsiteY3" fmla="*/ 637397 h 2047807"/>
                <a:gd name="connsiteX4" fmla="*/ 1368693 w 1378725"/>
                <a:gd name="connsiteY4" fmla="*/ 849924 h 2047807"/>
                <a:gd name="connsiteX5" fmla="*/ 1168139 w 1378725"/>
                <a:gd name="connsiteY5" fmla="*/ 1015665 h 2047807"/>
                <a:gd name="connsiteX6" fmla="*/ 1158065 w 1378725"/>
                <a:gd name="connsiteY6" fmla="*/ 1011375 h 2047807"/>
                <a:gd name="connsiteX7" fmla="*/ 1143708 w 1378725"/>
                <a:gd name="connsiteY7" fmla="*/ 1028217 h 2047807"/>
                <a:gd name="connsiteX8" fmla="*/ 1130607 w 1378725"/>
                <a:gd name="connsiteY8" fmla="*/ 1054849 h 2047807"/>
                <a:gd name="connsiteX9" fmla="*/ 884479 w 1378725"/>
                <a:gd name="connsiteY9" fmla="*/ 1273005 h 2047807"/>
                <a:gd name="connsiteX10" fmla="*/ 822704 w 1378725"/>
                <a:gd name="connsiteY10" fmla="*/ 1295120 h 2047807"/>
                <a:gd name="connsiteX11" fmla="*/ 837677 w 1378725"/>
                <a:gd name="connsiteY11" fmla="*/ 1441155 h 2047807"/>
                <a:gd name="connsiteX12" fmla="*/ 1075133 w 1378725"/>
                <a:gd name="connsiteY12" fmla="*/ 1441155 h 2047807"/>
                <a:gd name="connsiteX13" fmla="*/ 1298688 w 1378725"/>
                <a:gd name="connsiteY13" fmla="*/ 1664709 h 2047807"/>
                <a:gd name="connsiteX14" fmla="*/ 1298688 w 1378725"/>
                <a:gd name="connsiteY14" fmla="*/ 1763599 h 2047807"/>
                <a:gd name="connsiteX15" fmla="*/ 1299800 w 1378725"/>
                <a:gd name="connsiteY15" fmla="*/ 1763599 h 2047807"/>
                <a:gd name="connsiteX16" fmla="*/ 1299800 w 1378725"/>
                <a:gd name="connsiteY16" fmla="*/ 2047807 h 2047807"/>
                <a:gd name="connsiteX17" fmla="*/ 92506 w 1378725"/>
                <a:gd name="connsiteY17" fmla="*/ 2047807 h 2047807"/>
                <a:gd name="connsiteX18" fmla="*/ 93837 w 1378725"/>
                <a:gd name="connsiteY18" fmla="*/ 1664709 h 2047807"/>
                <a:gd name="connsiteX19" fmla="*/ 317392 w 1378725"/>
                <a:gd name="connsiteY19" fmla="*/ 1441155 h 2047807"/>
                <a:gd name="connsiteX20" fmla="*/ 541048 w 1378725"/>
                <a:gd name="connsiteY20" fmla="*/ 1441155 h 2047807"/>
                <a:gd name="connsiteX21" fmla="*/ 556021 w 1378725"/>
                <a:gd name="connsiteY21" fmla="*/ 1295120 h 2047807"/>
                <a:gd name="connsiteX22" fmla="*/ 494248 w 1378725"/>
                <a:gd name="connsiteY22" fmla="*/ 1273005 h 2047807"/>
                <a:gd name="connsiteX23" fmla="*/ 248119 w 1378725"/>
                <a:gd name="connsiteY23" fmla="*/ 1054849 h 2047807"/>
                <a:gd name="connsiteX24" fmla="*/ 239442 w 1378725"/>
                <a:gd name="connsiteY24" fmla="*/ 1037209 h 2047807"/>
                <a:gd name="connsiteX25" fmla="*/ 218282 w 1378725"/>
                <a:gd name="connsiteY25" fmla="*/ 1012387 h 2047807"/>
                <a:gd name="connsiteX26" fmla="*/ 210586 w 1378725"/>
                <a:gd name="connsiteY26" fmla="*/ 1015665 h 2047807"/>
                <a:gd name="connsiteX27" fmla="*/ 10032 w 1378725"/>
                <a:gd name="connsiteY27" fmla="*/ 849923 h 2047807"/>
                <a:gd name="connsiteX28" fmla="*/ 48451 w 1378725"/>
                <a:gd name="connsiteY28" fmla="*/ 637397 h 2047807"/>
                <a:gd name="connsiteX29" fmla="*/ 59376 w 1378725"/>
                <a:gd name="connsiteY29" fmla="*/ 628683 h 2047807"/>
                <a:gd name="connsiteX30" fmla="*/ 57884 w 1378725"/>
                <a:gd name="connsiteY30" fmla="*/ 609591 h 2047807"/>
                <a:gd name="connsiteX31" fmla="*/ 687742 w 1378725"/>
                <a:gd name="connsiteY31" fmla="*/ 0 h 2047807"/>
                <a:gd name="connsiteX0" fmla="*/ 687742 w 1378725"/>
                <a:gd name="connsiteY0" fmla="*/ 0 h 2047807"/>
                <a:gd name="connsiteX1" fmla="*/ 1317600 w 1378725"/>
                <a:gd name="connsiteY1" fmla="*/ 609591 h 2047807"/>
                <a:gd name="connsiteX2" fmla="*/ 1316298 w 1378725"/>
                <a:gd name="connsiteY2" fmla="*/ 626251 h 2047807"/>
                <a:gd name="connsiteX3" fmla="*/ 1330274 w 1378725"/>
                <a:gd name="connsiteY3" fmla="*/ 637397 h 2047807"/>
                <a:gd name="connsiteX4" fmla="*/ 1368693 w 1378725"/>
                <a:gd name="connsiteY4" fmla="*/ 849924 h 2047807"/>
                <a:gd name="connsiteX5" fmla="*/ 1168139 w 1378725"/>
                <a:gd name="connsiteY5" fmla="*/ 1015665 h 2047807"/>
                <a:gd name="connsiteX6" fmla="*/ 1158065 w 1378725"/>
                <a:gd name="connsiteY6" fmla="*/ 1011375 h 2047807"/>
                <a:gd name="connsiteX7" fmla="*/ 1143708 w 1378725"/>
                <a:gd name="connsiteY7" fmla="*/ 1028217 h 2047807"/>
                <a:gd name="connsiteX8" fmla="*/ 1130607 w 1378725"/>
                <a:gd name="connsiteY8" fmla="*/ 1054849 h 2047807"/>
                <a:gd name="connsiteX9" fmla="*/ 884479 w 1378725"/>
                <a:gd name="connsiteY9" fmla="*/ 1273005 h 2047807"/>
                <a:gd name="connsiteX10" fmla="*/ 822704 w 1378725"/>
                <a:gd name="connsiteY10" fmla="*/ 1295120 h 2047807"/>
                <a:gd name="connsiteX11" fmla="*/ 837677 w 1378725"/>
                <a:gd name="connsiteY11" fmla="*/ 1441155 h 2047807"/>
                <a:gd name="connsiteX12" fmla="*/ 1075133 w 1378725"/>
                <a:gd name="connsiteY12" fmla="*/ 1441155 h 2047807"/>
                <a:gd name="connsiteX13" fmla="*/ 1298688 w 1378725"/>
                <a:gd name="connsiteY13" fmla="*/ 1664709 h 2047807"/>
                <a:gd name="connsiteX14" fmla="*/ 1298688 w 1378725"/>
                <a:gd name="connsiteY14" fmla="*/ 1763599 h 2047807"/>
                <a:gd name="connsiteX15" fmla="*/ 1299800 w 1378725"/>
                <a:gd name="connsiteY15" fmla="*/ 2047807 h 2047807"/>
                <a:gd name="connsiteX16" fmla="*/ 92506 w 1378725"/>
                <a:gd name="connsiteY16" fmla="*/ 2047807 h 2047807"/>
                <a:gd name="connsiteX17" fmla="*/ 93837 w 1378725"/>
                <a:gd name="connsiteY17" fmla="*/ 1664709 h 2047807"/>
                <a:gd name="connsiteX18" fmla="*/ 317392 w 1378725"/>
                <a:gd name="connsiteY18" fmla="*/ 1441155 h 2047807"/>
                <a:gd name="connsiteX19" fmla="*/ 541048 w 1378725"/>
                <a:gd name="connsiteY19" fmla="*/ 1441155 h 2047807"/>
                <a:gd name="connsiteX20" fmla="*/ 556021 w 1378725"/>
                <a:gd name="connsiteY20" fmla="*/ 1295120 h 2047807"/>
                <a:gd name="connsiteX21" fmla="*/ 494248 w 1378725"/>
                <a:gd name="connsiteY21" fmla="*/ 1273005 h 2047807"/>
                <a:gd name="connsiteX22" fmla="*/ 248119 w 1378725"/>
                <a:gd name="connsiteY22" fmla="*/ 1054849 h 2047807"/>
                <a:gd name="connsiteX23" fmla="*/ 239442 w 1378725"/>
                <a:gd name="connsiteY23" fmla="*/ 1037209 h 2047807"/>
                <a:gd name="connsiteX24" fmla="*/ 218282 w 1378725"/>
                <a:gd name="connsiteY24" fmla="*/ 1012387 h 2047807"/>
                <a:gd name="connsiteX25" fmla="*/ 210586 w 1378725"/>
                <a:gd name="connsiteY25" fmla="*/ 1015665 h 2047807"/>
                <a:gd name="connsiteX26" fmla="*/ 10032 w 1378725"/>
                <a:gd name="connsiteY26" fmla="*/ 849923 h 2047807"/>
                <a:gd name="connsiteX27" fmla="*/ 48451 w 1378725"/>
                <a:gd name="connsiteY27" fmla="*/ 637397 h 2047807"/>
                <a:gd name="connsiteX28" fmla="*/ 59376 w 1378725"/>
                <a:gd name="connsiteY28" fmla="*/ 628683 h 2047807"/>
                <a:gd name="connsiteX29" fmla="*/ 57884 w 1378725"/>
                <a:gd name="connsiteY29" fmla="*/ 609591 h 2047807"/>
                <a:gd name="connsiteX30" fmla="*/ 687742 w 1378725"/>
                <a:gd name="connsiteY30" fmla="*/ 0 h 2047807"/>
                <a:gd name="connsiteX0" fmla="*/ 687742 w 1378725"/>
                <a:gd name="connsiteY0" fmla="*/ 0 h 2047807"/>
                <a:gd name="connsiteX1" fmla="*/ 1317600 w 1378725"/>
                <a:gd name="connsiteY1" fmla="*/ 609591 h 2047807"/>
                <a:gd name="connsiteX2" fmla="*/ 1316298 w 1378725"/>
                <a:gd name="connsiteY2" fmla="*/ 626251 h 2047807"/>
                <a:gd name="connsiteX3" fmla="*/ 1330274 w 1378725"/>
                <a:gd name="connsiteY3" fmla="*/ 637397 h 2047807"/>
                <a:gd name="connsiteX4" fmla="*/ 1368693 w 1378725"/>
                <a:gd name="connsiteY4" fmla="*/ 849924 h 2047807"/>
                <a:gd name="connsiteX5" fmla="*/ 1168139 w 1378725"/>
                <a:gd name="connsiteY5" fmla="*/ 1015665 h 2047807"/>
                <a:gd name="connsiteX6" fmla="*/ 1158065 w 1378725"/>
                <a:gd name="connsiteY6" fmla="*/ 1011375 h 2047807"/>
                <a:gd name="connsiteX7" fmla="*/ 1143708 w 1378725"/>
                <a:gd name="connsiteY7" fmla="*/ 1028217 h 2047807"/>
                <a:gd name="connsiteX8" fmla="*/ 1130607 w 1378725"/>
                <a:gd name="connsiteY8" fmla="*/ 1054849 h 2047807"/>
                <a:gd name="connsiteX9" fmla="*/ 884479 w 1378725"/>
                <a:gd name="connsiteY9" fmla="*/ 1273005 h 2047807"/>
                <a:gd name="connsiteX10" fmla="*/ 822704 w 1378725"/>
                <a:gd name="connsiteY10" fmla="*/ 1295120 h 2047807"/>
                <a:gd name="connsiteX11" fmla="*/ 837677 w 1378725"/>
                <a:gd name="connsiteY11" fmla="*/ 1441155 h 2047807"/>
                <a:gd name="connsiteX12" fmla="*/ 1075133 w 1378725"/>
                <a:gd name="connsiteY12" fmla="*/ 1441155 h 2047807"/>
                <a:gd name="connsiteX13" fmla="*/ 1298688 w 1378725"/>
                <a:gd name="connsiteY13" fmla="*/ 1664709 h 2047807"/>
                <a:gd name="connsiteX14" fmla="*/ 1299800 w 1378725"/>
                <a:gd name="connsiteY14" fmla="*/ 2047807 h 2047807"/>
                <a:gd name="connsiteX15" fmla="*/ 92506 w 1378725"/>
                <a:gd name="connsiteY15" fmla="*/ 2047807 h 2047807"/>
                <a:gd name="connsiteX16" fmla="*/ 93837 w 1378725"/>
                <a:gd name="connsiteY16" fmla="*/ 1664709 h 2047807"/>
                <a:gd name="connsiteX17" fmla="*/ 317392 w 1378725"/>
                <a:gd name="connsiteY17" fmla="*/ 1441155 h 2047807"/>
                <a:gd name="connsiteX18" fmla="*/ 541048 w 1378725"/>
                <a:gd name="connsiteY18" fmla="*/ 1441155 h 2047807"/>
                <a:gd name="connsiteX19" fmla="*/ 556021 w 1378725"/>
                <a:gd name="connsiteY19" fmla="*/ 1295120 h 2047807"/>
                <a:gd name="connsiteX20" fmla="*/ 494248 w 1378725"/>
                <a:gd name="connsiteY20" fmla="*/ 1273005 h 2047807"/>
                <a:gd name="connsiteX21" fmla="*/ 248119 w 1378725"/>
                <a:gd name="connsiteY21" fmla="*/ 1054849 h 2047807"/>
                <a:gd name="connsiteX22" fmla="*/ 239442 w 1378725"/>
                <a:gd name="connsiteY22" fmla="*/ 1037209 h 2047807"/>
                <a:gd name="connsiteX23" fmla="*/ 218282 w 1378725"/>
                <a:gd name="connsiteY23" fmla="*/ 1012387 h 2047807"/>
                <a:gd name="connsiteX24" fmla="*/ 210586 w 1378725"/>
                <a:gd name="connsiteY24" fmla="*/ 1015665 h 2047807"/>
                <a:gd name="connsiteX25" fmla="*/ 10032 w 1378725"/>
                <a:gd name="connsiteY25" fmla="*/ 849923 h 2047807"/>
                <a:gd name="connsiteX26" fmla="*/ 48451 w 1378725"/>
                <a:gd name="connsiteY26" fmla="*/ 637397 h 2047807"/>
                <a:gd name="connsiteX27" fmla="*/ 59376 w 1378725"/>
                <a:gd name="connsiteY27" fmla="*/ 628683 h 2047807"/>
                <a:gd name="connsiteX28" fmla="*/ 57884 w 1378725"/>
                <a:gd name="connsiteY28" fmla="*/ 609591 h 2047807"/>
                <a:gd name="connsiteX29" fmla="*/ 687742 w 1378725"/>
                <a:gd name="connsiteY29" fmla="*/ 0 h 2047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78725" h="2047807">
                  <a:moveTo>
                    <a:pt x="687742" y="0"/>
                  </a:moveTo>
                  <a:cubicBezTo>
                    <a:pt x="1035603" y="0"/>
                    <a:pt x="1317600" y="272923"/>
                    <a:pt x="1317600" y="609591"/>
                  </a:cubicBezTo>
                  <a:lnTo>
                    <a:pt x="1316298" y="626251"/>
                  </a:lnTo>
                  <a:lnTo>
                    <a:pt x="1330274" y="637397"/>
                  </a:lnTo>
                  <a:cubicBezTo>
                    <a:pt x="1374232" y="682494"/>
                    <a:pt x="1391421" y="765102"/>
                    <a:pt x="1368693" y="849924"/>
                  </a:cubicBezTo>
                  <a:cubicBezTo>
                    <a:pt x="1338389" y="963019"/>
                    <a:pt x="1248598" y="1037224"/>
                    <a:pt x="1168139" y="1015665"/>
                  </a:cubicBezTo>
                  <a:lnTo>
                    <a:pt x="1158065" y="1011375"/>
                  </a:lnTo>
                  <a:lnTo>
                    <a:pt x="1143708" y="1028217"/>
                  </a:lnTo>
                  <a:lnTo>
                    <a:pt x="1130607" y="1054849"/>
                  </a:lnTo>
                  <a:cubicBezTo>
                    <a:pt x="1070841" y="1152470"/>
                    <a:pt x="985171" y="1229191"/>
                    <a:pt x="884479" y="1273005"/>
                  </a:cubicBezTo>
                  <a:lnTo>
                    <a:pt x="822704" y="1295120"/>
                  </a:lnTo>
                  <a:lnTo>
                    <a:pt x="837677" y="1441155"/>
                  </a:lnTo>
                  <a:lnTo>
                    <a:pt x="1075133" y="1441155"/>
                  </a:lnTo>
                  <a:cubicBezTo>
                    <a:pt x="1198599" y="1441155"/>
                    <a:pt x="1298688" y="1541244"/>
                    <a:pt x="1298688" y="1664709"/>
                  </a:cubicBezTo>
                  <a:cubicBezTo>
                    <a:pt x="1299059" y="1792408"/>
                    <a:pt x="1299429" y="1920108"/>
                    <a:pt x="1299800" y="2047807"/>
                  </a:cubicBezTo>
                  <a:lnTo>
                    <a:pt x="92506" y="2047807"/>
                  </a:lnTo>
                  <a:cubicBezTo>
                    <a:pt x="92950" y="1920108"/>
                    <a:pt x="93393" y="1792408"/>
                    <a:pt x="93837" y="1664709"/>
                  </a:cubicBezTo>
                  <a:cubicBezTo>
                    <a:pt x="93837" y="1541244"/>
                    <a:pt x="193926" y="1441155"/>
                    <a:pt x="317392" y="1441155"/>
                  </a:cubicBezTo>
                  <a:lnTo>
                    <a:pt x="541048" y="1441155"/>
                  </a:lnTo>
                  <a:lnTo>
                    <a:pt x="556021" y="1295120"/>
                  </a:lnTo>
                  <a:lnTo>
                    <a:pt x="494248" y="1273005"/>
                  </a:lnTo>
                  <a:cubicBezTo>
                    <a:pt x="393556" y="1229191"/>
                    <a:pt x="307886" y="1152470"/>
                    <a:pt x="248119" y="1054849"/>
                  </a:cubicBezTo>
                  <a:lnTo>
                    <a:pt x="239442" y="1037209"/>
                  </a:lnTo>
                  <a:lnTo>
                    <a:pt x="218282" y="1012387"/>
                  </a:lnTo>
                  <a:lnTo>
                    <a:pt x="210586" y="1015665"/>
                  </a:lnTo>
                  <a:cubicBezTo>
                    <a:pt x="130127" y="1037223"/>
                    <a:pt x="40336" y="963018"/>
                    <a:pt x="10032" y="849923"/>
                  </a:cubicBezTo>
                  <a:cubicBezTo>
                    <a:pt x="-12696" y="765102"/>
                    <a:pt x="4492" y="682494"/>
                    <a:pt x="48451" y="637397"/>
                  </a:cubicBezTo>
                  <a:lnTo>
                    <a:pt x="59376" y="628683"/>
                  </a:lnTo>
                  <a:lnTo>
                    <a:pt x="57884" y="609591"/>
                  </a:lnTo>
                  <a:cubicBezTo>
                    <a:pt x="57884" y="272923"/>
                    <a:pt x="339881" y="0"/>
                    <a:pt x="68774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24072586-22F4-4D4A-AB64-C66901633412}"/>
                </a:ext>
              </a:extLst>
            </p:cNvPr>
            <p:cNvSpPr/>
            <p:nvPr/>
          </p:nvSpPr>
          <p:spPr bwMode="auto">
            <a:xfrm>
              <a:off x="4609311" y="5143836"/>
              <a:ext cx="700603" cy="140178"/>
            </a:xfrm>
            <a:custGeom>
              <a:avLst/>
              <a:gdLst>
                <a:gd name="connsiteX0" fmla="*/ 0 w 780348"/>
                <a:gd name="connsiteY0" fmla="*/ 0 h 281724"/>
                <a:gd name="connsiteX1" fmla="*/ 83349 w 780348"/>
                <a:gd name="connsiteY1" fmla="*/ 17397 h 281724"/>
                <a:gd name="connsiteX2" fmla="*/ 390174 w 780348"/>
                <a:gd name="connsiteY2" fmla="*/ 41218 h 281724"/>
                <a:gd name="connsiteX3" fmla="*/ 697000 w 780348"/>
                <a:gd name="connsiteY3" fmla="*/ 17397 h 281724"/>
                <a:gd name="connsiteX4" fmla="*/ 780348 w 780348"/>
                <a:gd name="connsiteY4" fmla="*/ 0 h 281724"/>
                <a:gd name="connsiteX5" fmla="*/ 775161 w 780348"/>
                <a:gd name="connsiteY5" fmla="*/ 39688 h 281724"/>
                <a:gd name="connsiteX6" fmla="*/ 390174 w 780348"/>
                <a:gd name="connsiteY6" fmla="*/ 281724 h 281724"/>
                <a:gd name="connsiteX7" fmla="*/ 5187 w 780348"/>
                <a:gd name="connsiteY7" fmla="*/ 39688 h 281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0348" h="281724">
                  <a:moveTo>
                    <a:pt x="0" y="0"/>
                  </a:moveTo>
                  <a:lnTo>
                    <a:pt x="83349" y="17397"/>
                  </a:lnTo>
                  <a:cubicBezTo>
                    <a:pt x="177655" y="32736"/>
                    <a:pt x="281339" y="41218"/>
                    <a:pt x="390174" y="41218"/>
                  </a:cubicBezTo>
                  <a:cubicBezTo>
                    <a:pt x="499010" y="41218"/>
                    <a:pt x="602694" y="32736"/>
                    <a:pt x="697000" y="17397"/>
                  </a:cubicBezTo>
                  <a:lnTo>
                    <a:pt x="780348" y="0"/>
                  </a:lnTo>
                  <a:lnTo>
                    <a:pt x="775161" y="39688"/>
                  </a:lnTo>
                  <a:cubicBezTo>
                    <a:pt x="738518" y="177817"/>
                    <a:pt x="580077" y="281724"/>
                    <a:pt x="390174" y="281724"/>
                  </a:cubicBezTo>
                  <a:cubicBezTo>
                    <a:pt x="200271" y="281724"/>
                    <a:pt x="41830" y="177817"/>
                    <a:pt x="5187" y="39688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7246F6C7-3CC2-4FBF-AA63-185ABBCD29A0}"/>
                </a:ext>
              </a:extLst>
            </p:cNvPr>
            <p:cNvSpPr/>
            <p:nvPr/>
          </p:nvSpPr>
          <p:spPr bwMode="auto">
            <a:xfrm rot="10800000">
              <a:off x="4339628" y="4164589"/>
              <a:ext cx="1239970" cy="545090"/>
            </a:xfrm>
            <a:custGeom>
              <a:avLst/>
              <a:gdLst>
                <a:gd name="connsiteX0" fmla="*/ 1847304 w 1850831"/>
                <a:gd name="connsiteY0" fmla="*/ 17657 h 939879"/>
                <a:gd name="connsiteX1" fmla="*/ 1847304 w 1850831"/>
                <a:gd name="connsiteY1" fmla="*/ 17658 h 939879"/>
                <a:gd name="connsiteX2" fmla="*/ 1847304 w 1850831"/>
                <a:gd name="connsiteY2" fmla="*/ 17658 h 939879"/>
                <a:gd name="connsiteX3" fmla="*/ 3527 w 1850831"/>
                <a:gd name="connsiteY3" fmla="*/ 17657 h 939879"/>
                <a:gd name="connsiteX4" fmla="*/ 3527 w 1850831"/>
                <a:gd name="connsiteY4" fmla="*/ 17658 h 939879"/>
                <a:gd name="connsiteX5" fmla="*/ 3527 w 1850831"/>
                <a:gd name="connsiteY5" fmla="*/ 17658 h 939879"/>
                <a:gd name="connsiteX6" fmla="*/ 24965 w 1850831"/>
                <a:gd name="connsiteY6" fmla="*/ 1208 h 939879"/>
                <a:gd name="connsiteX7" fmla="*/ 51756 w 1850831"/>
                <a:gd name="connsiteY7" fmla="*/ 4735 h 939879"/>
                <a:gd name="connsiteX8" fmla="*/ 326456 w 1850831"/>
                <a:gd name="connsiteY8" fmla="*/ 163334 h 939879"/>
                <a:gd name="connsiteX9" fmla="*/ 358768 w 1850831"/>
                <a:gd name="connsiteY9" fmla="*/ 141548 h 939879"/>
                <a:gd name="connsiteX10" fmla="*/ 411247 w 1850831"/>
                <a:gd name="connsiteY10" fmla="*/ 130953 h 939879"/>
                <a:gd name="connsiteX11" fmla="*/ 1440937 w 1850831"/>
                <a:gd name="connsiteY11" fmla="*/ 130953 h 939879"/>
                <a:gd name="connsiteX12" fmla="*/ 1493417 w 1850831"/>
                <a:gd name="connsiteY12" fmla="*/ 141548 h 939879"/>
                <a:gd name="connsiteX13" fmla="*/ 1525105 w 1850831"/>
                <a:gd name="connsiteY13" fmla="*/ 162913 h 939879"/>
                <a:gd name="connsiteX14" fmla="*/ 1799075 w 1850831"/>
                <a:gd name="connsiteY14" fmla="*/ 4735 h 939879"/>
                <a:gd name="connsiteX15" fmla="*/ 1825866 w 1850831"/>
                <a:gd name="connsiteY15" fmla="*/ 1208 h 939879"/>
                <a:gd name="connsiteX16" fmla="*/ 1847304 w 1850831"/>
                <a:gd name="connsiteY16" fmla="*/ 17658 h 939879"/>
                <a:gd name="connsiteX17" fmla="*/ 1850831 w 1850831"/>
                <a:gd name="connsiteY17" fmla="*/ 44448 h 939879"/>
                <a:gd name="connsiteX18" fmla="*/ 1834381 w 1850831"/>
                <a:gd name="connsiteY18" fmla="*/ 65886 h 939879"/>
                <a:gd name="connsiteX19" fmla="*/ 1566616 w 1850831"/>
                <a:gd name="connsiteY19" fmla="*/ 220482 h 939879"/>
                <a:gd name="connsiteX20" fmla="*/ 1575761 w 1850831"/>
                <a:gd name="connsiteY20" fmla="*/ 265777 h 939879"/>
                <a:gd name="connsiteX21" fmla="*/ 1575761 w 1850831"/>
                <a:gd name="connsiteY21" fmla="*/ 535416 h 939879"/>
                <a:gd name="connsiteX22" fmla="*/ 1171298 w 1850831"/>
                <a:gd name="connsiteY22" fmla="*/ 939879 h 939879"/>
                <a:gd name="connsiteX23" fmla="*/ 680886 w 1850831"/>
                <a:gd name="connsiteY23" fmla="*/ 939878 h 939879"/>
                <a:gd name="connsiteX24" fmla="*/ 276423 w 1850831"/>
                <a:gd name="connsiteY24" fmla="*/ 535415 h 939879"/>
                <a:gd name="connsiteX25" fmla="*/ 276423 w 1850831"/>
                <a:gd name="connsiteY25" fmla="*/ 265777 h 939879"/>
                <a:gd name="connsiteX26" fmla="*/ 285427 w 1850831"/>
                <a:gd name="connsiteY26" fmla="*/ 221181 h 939879"/>
                <a:gd name="connsiteX27" fmla="*/ 16450 w 1850831"/>
                <a:gd name="connsiteY27" fmla="*/ 65886 h 939879"/>
                <a:gd name="connsiteX28" fmla="*/ 0 w 1850831"/>
                <a:gd name="connsiteY28" fmla="*/ 44448 h 939879"/>
                <a:gd name="connsiteX29" fmla="*/ 3527 w 1850831"/>
                <a:gd name="connsiteY29" fmla="*/ 17658 h 93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850831" h="939879">
                  <a:moveTo>
                    <a:pt x="1847304" y="17657"/>
                  </a:moveTo>
                  <a:lnTo>
                    <a:pt x="1847304" y="17658"/>
                  </a:lnTo>
                  <a:lnTo>
                    <a:pt x="1847304" y="17658"/>
                  </a:lnTo>
                  <a:close/>
                  <a:moveTo>
                    <a:pt x="3527" y="17657"/>
                  </a:moveTo>
                  <a:lnTo>
                    <a:pt x="3527" y="17658"/>
                  </a:lnTo>
                  <a:lnTo>
                    <a:pt x="3527" y="17658"/>
                  </a:lnTo>
                  <a:close/>
                  <a:moveTo>
                    <a:pt x="24965" y="1208"/>
                  </a:moveTo>
                  <a:cubicBezTo>
                    <a:pt x="33693" y="-1130"/>
                    <a:pt x="43312" y="-139"/>
                    <a:pt x="51756" y="4735"/>
                  </a:cubicBezTo>
                  <a:lnTo>
                    <a:pt x="326456" y="163334"/>
                  </a:lnTo>
                  <a:lnTo>
                    <a:pt x="358768" y="141548"/>
                  </a:lnTo>
                  <a:cubicBezTo>
                    <a:pt x="374898" y="134726"/>
                    <a:pt x="392632" y="130953"/>
                    <a:pt x="411247" y="130953"/>
                  </a:cubicBezTo>
                  <a:lnTo>
                    <a:pt x="1440937" y="130953"/>
                  </a:lnTo>
                  <a:cubicBezTo>
                    <a:pt x="1459552" y="130953"/>
                    <a:pt x="1477287" y="134726"/>
                    <a:pt x="1493417" y="141548"/>
                  </a:cubicBezTo>
                  <a:lnTo>
                    <a:pt x="1525105" y="162913"/>
                  </a:lnTo>
                  <a:lnTo>
                    <a:pt x="1799075" y="4735"/>
                  </a:lnTo>
                  <a:cubicBezTo>
                    <a:pt x="1807519" y="-139"/>
                    <a:pt x="1817139" y="-1130"/>
                    <a:pt x="1825866" y="1208"/>
                  </a:cubicBezTo>
                  <a:lnTo>
                    <a:pt x="1847304" y="17658"/>
                  </a:lnTo>
                  <a:lnTo>
                    <a:pt x="1850831" y="44448"/>
                  </a:lnTo>
                  <a:cubicBezTo>
                    <a:pt x="1848492" y="53176"/>
                    <a:pt x="1842824" y="61012"/>
                    <a:pt x="1834381" y="65886"/>
                  </a:cubicBezTo>
                  <a:lnTo>
                    <a:pt x="1566616" y="220482"/>
                  </a:lnTo>
                  <a:lnTo>
                    <a:pt x="1575761" y="265777"/>
                  </a:lnTo>
                  <a:lnTo>
                    <a:pt x="1575761" y="535416"/>
                  </a:lnTo>
                  <a:cubicBezTo>
                    <a:pt x="1575761" y="758795"/>
                    <a:pt x="1394677" y="939879"/>
                    <a:pt x="1171298" y="939879"/>
                  </a:cubicBezTo>
                  <a:lnTo>
                    <a:pt x="680886" y="939878"/>
                  </a:lnTo>
                  <a:cubicBezTo>
                    <a:pt x="457507" y="939878"/>
                    <a:pt x="276423" y="758794"/>
                    <a:pt x="276423" y="535415"/>
                  </a:cubicBezTo>
                  <a:lnTo>
                    <a:pt x="276423" y="265777"/>
                  </a:lnTo>
                  <a:lnTo>
                    <a:pt x="285427" y="221181"/>
                  </a:lnTo>
                  <a:lnTo>
                    <a:pt x="16450" y="65886"/>
                  </a:lnTo>
                  <a:cubicBezTo>
                    <a:pt x="8007" y="61012"/>
                    <a:pt x="2339" y="53176"/>
                    <a:pt x="0" y="44448"/>
                  </a:cubicBezTo>
                  <a:lnTo>
                    <a:pt x="3527" y="1765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BCA39723-6E2E-46DD-AB96-CC5646E0BF48}"/>
              </a:ext>
            </a:extLst>
          </p:cNvPr>
          <p:cNvGrpSpPr/>
          <p:nvPr/>
        </p:nvGrpSpPr>
        <p:grpSpPr>
          <a:xfrm>
            <a:off x="6690778" y="3906830"/>
            <a:ext cx="2437348" cy="2385674"/>
            <a:chOff x="6690778" y="3906830"/>
            <a:chExt cx="2437348" cy="2385674"/>
          </a:xfrm>
        </p:grpSpPr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7A80D284-78B7-4BBB-9EB7-8E34F8F4210E}"/>
                </a:ext>
              </a:extLst>
            </p:cNvPr>
            <p:cNvSpPr/>
            <p:nvPr/>
          </p:nvSpPr>
          <p:spPr bwMode="auto">
            <a:xfrm>
              <a:off x="6690778" y="3906830"/>
              <a:ext cx="2437348" cy="238567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37DA7F1E-3BB0-4DC5-B539-2F4CD4DAA912}"/>
                </a:ext>
              </a:extLst>
            </p:cNvPr>
            <p:cNvSpPr/>
            <p:nvPr/>
          </p:nvSpPr>
          <p:spPr>
            <a:xfrm>
              <a:off x="7218722" y="4071325"/>
              <a:ext cx="1378724" cy="2067538"/>
            </a:xfrm>
            <a:custGeom>
              <a:avLst/>
              <a:gdLst>
                <a:gd name="connsiteX0" fmla="*/ 687742 w 1378724"/>
                <a:gd name="connsiteY0" fmla="*/ 0 h 2067538"/>
                <a:gd name="connsiteX1" fmla="*/ 1317599 w 1378724"/>
                <a:gd name="connsiteY1" fmla="*/ 609591 h 2067538"/>
                <a:gd name="connsiteX2" fmla="*/ 1316297 w 1378724"/>
                <a:gd name="connsiteY2" fmla="*/ 626251 h 2067538"/>
                <a:gd name="connsiteX3" fmla="*/ 1330273 w 1378724"/>
                <a:gd name="connsiteY3" fmla="*/ 637397 h 2067538"/>
                <a:gd name="connsiteX4" fmla="*/ 1368691 w 1378724"/>
                <a:gd name="connsiteY4" fmla="*/ 849924 h 2067538"/>
                <a:gd name="connsiteX5" fmla="*/ 1168139 w 1378724"/>
                <a:gd name="connsiteY5" fmla="*/ 1015665 h 2067538"/>
                <a:gd name="connsiteX6" fmla="*/ 1158065 w 1378724"/>
                <a:gd name="connsiteY6" fmla="*/ 1011375 h 2067538"/>
                <a:gd name="connsiteX7" fmla="*/ 1143707 w 1378724"/>
                <a:gd name="connsiteY7" fmla="*/ 1028217 h 2067538"/>
                <a:gd name="connsiteX8" fmla="*/ 1130606 w 1378724"/>
                <a:gd name="connsiteY8" fmla="*/ 1054849 h 2067538"/>
                <a:gd name="connsiteX9" fmla="*/ 884479 w 1378724"/>
                <a:gd name="connsiteY9" fmla="*/ 1273005 h 2067538"/>
                <a:gd name="connsiteX10" fmla="*/ 822704 w 1378724"/>
                <a:gd name="connsiteY10" fmla="*/ 1295120 h 2067538"/>
                <a:gd name="connsiteX11" fmla="*/ 837676 w 1378724"/>
                <a:gd name="connsiteY11" fmla="*/ 1441155 h 2067538"/>
                <a:gd name="connsiteX12" fmla="*/ 1075132 w 1378724"/>
                <a:gd name="connsiteY12" fmla="*/ 1441155 h 2067538"/>
                <a:gd name="connsiteX13" fmla="*/ 1298687 w 1378724"/>
                <a:gd name="connsiteY13" fmla="*/ 1664709 h 2067538"/>
                <a:gd name="connsiteX14" fmla="*/ 1298687 w 1378724"/>
                <a:gd name="connsiteY14" fmla="*/ 1783330 h 2067538"/>
                <a:gd name="connsiteX15" fmla="*/ 1299008 w 1378724"/>
                <a:gd name="connsiteY15" fmla="*/ 1783330 h 2067538"/>
                <a:gd name="connsiteX16" fmla="*/ 1299008 w 1378724"/>
                <a:gd name="connsiteY16" fmla="*/ 2067538 h 2067538"/>
                <a:gd name="connsiteX17" fmla="*/ 91715 w 1378724"/>
                <a:gd name="connsiteY17" fmla="*/ 2067538 h 2067538"/>
                <a:gd name="connsiteX18" fmla="*/ 91715 w 1378724"/>
                <a:gd name="connsiteY18" fmla="*/ 1783330 h 2067538"/>
                <a:gd name="connsiteX19" fmla="*/ 93837 w 1378724"/>
                <a:gd name="connsiteY19" fmla="*/ 1783330 h 2067538"/>
                <a:gd name="connsiteX20" fmla="*/ 93837 w 1378724"/>
                <a:gd name="connsiteY20" fmla="*/ 1664709 h 2067538"/>
                <a:gd name="connsiteX21" fmla="*/ 317392 w 1378724"/>
                <a:gd name="connsiteY21" fmla="*/ 1441155 h 2067538"/>
                <a:gd name="connsiteX22" fmla="*/ 541047 w 1378724"/>
                <a:gd name="connsiteY22" fmla="*/ 1441155 h 2067538"/>
                <a:gd name="connsiteX23" fmla="*/ 556020 w 1378724"/>
                <a:gd name="connsiteY23" fmla="*/ 1295120 h 2067538"/>
                <a:gd name="connsiteX24" fmla="*/ 494247 w 1378724"/>
                <a:gd name="connsiteY24" fmla="*/ 1273005 h 2067538"/>
                <a:gd name="connsiteX25" fmla="*/ 248119 w 1378724"/>
                <a:gd name="connsiteY25" fmla="*/ 1054849 h 2067538"/>
                <a:gd name="connsiteX26" fmla="*/ 239442 w 1378724"/>
                <a:gd name="connsiteY26" fmla="*/ 1037209 h 2067538"/>
                <a:gd name="connsiteX27" fmla="*/ 218282 w 1378724"/>
                <a:gd name="connsiteY27" fmla="*/ 1012387 h 2067538"/>
                <a:gd name="connsiteX28" fmla="*/ 210586 w 1378724"/>
                <a:gd name="connsiteY28" fmla="*/ 1015665 h 2067538"/>
                <a:gd name="connsiteX29" fmla="*/ 10032 w 1378724"/>
                <a:gd name="connsiteY29" fmla="*/ 849923 h 2067538"/>
                <a:gd name="connsiteX30" fmla="*/ 48451 w 1378724"/>
                <a:gd name="connsiteY30" fmla="*/ 637397 h 2067538"/>
                <a:gd name="connsiteX31" fmla="*/ 59376 w 1378724"/>
                <a:gd name="connsiteY31" fmla="*/ 628683 h 2067538"/>
                <a:gd name="connsiteX32" fmla="*/ 57884 w 1378724"/>
                <a:gd name="connsiteY32" fmla="*/ 609591 h 2067538"/>
                <a:gd name="connsiteX33" fmla="*/ 687742 w 1378724"/>
                <a:gd name="connsiteY33" fmla="*/ 0 h 2067538"/>
                <a:gd name="connsiteX0" fmla="*/ 687742 w 1378724"/>
                <a:gd name="connsiteY0" fmla="*/ 0 h 2067538"/>
                <a:gd name="connsiteX1" fmla="*/ 1317599 w 1378724"/>
                <a:gd name="connsiteY1" fmla="*/ 609591 h 2067538"/>
                <a:gd name="connsiteX2" fmla="*/ 1316297 w 1378724"/>
                <a:gd name="connsiteY2" fmla="*/ 626251 h 2067538"/>
                <a:gd name="connsiteX3" fmla="*/ 1330273 w 1378724"/>
                <a:gd name="connsiteY3" fmla="*/ 637397 h 2067538"/>
                <a:gd name="connsiteX4" fmla="*/ 1368691 w 1378724"/>
                <a:gd name="connsiteY4" fmla="*/ 849924 h 2067538"/>
                <a:gd name="connsiteX5" fmla="*/ 1168139 w 1378724"/>
                <a:gd name="connsiteY5" fmla="*/ 1015665 h 2067538"/>
                <a:gd name="connsiteX6" fmla="*/ 1158065 w 1378724"/>
                <a:gd name="connsiteY6" fmla="*/ 1011375 h 2067538"/>
                <a:gd name="connsiteX7" fmla="*/ 1143707 w 1378724"/>
                <a:gd name="connsiteY7" fmla="*/ 1028217 h 2067538"/>
                <a:gd name="connsiteX8" fmla="*/ 1130606 w 1378724"/>
                <a:gd name="connsiteY8" fmla="*/ 1054849 h 2067538"/>
                <a:gd name="connsiteX9" fmla="*/ 884479 w 1378724"/>
                <a:gd name="connsiteY9" fmla="*/ 1273005 h 2067538"/>
                <a:gd name="connsiteX10" fmla="*/ 822704 w 1378724"/>
                <a:gd name="connsiteY10" fmla="*/ 1295120 h 2067538"/>
                <a:gd name="connsiteX11" fmla="*/ 837676 w 1378724"/>
                <a:gd name="connsiteY11" fmla="*/ 1441155 h 2067538"/>
                <a:gd name="connsiteX12" fmla="*/ 1075132 w 1378724"/>
                <a:gd name="connsiteY12" fmla="*/ 1441155 h 2067538"/>
                <a:gd name="connsiteX13" fmla="*/ 1298687 w 1378724"/>
                <a:gd name="connsiteY13" fmla="*/ 1664709 h 2067538"/>
                <a:gd name="connsiteX14" fmla="*/ 1298687 w 1378724"/>
                <a:gd name="connsiteY14" fmla="*/ 1783330 h 2067538"/>
                <a:gd name="connsiteX15" fmla="*/ 1299008 w 1378724"/>
                <a:gd name="connsiteY15" fmla="*/ 1783330 h 2067538"/>
                <a:gd name="connsiteX16" fmla="*/ 1299008 w 1378724"/>
                <a:gd name="connsiteY16" fmla="*/ 2067538 h 2067538"/>
                <a:gd name="connsiteX17" fmla="*/ 91715 w 1378724"/>
                <a:gd name="connsiteY17" fmla="*/ 2067538 h 2067538"/>
                <a:gd name="connsiteX18" fmla="*/ 91715 w 1378724"/>
                <a:gd name="connsiteY18" fmla="*/ 1783330 h 2067538"/>
                <a:gd name="connsiteX19" fmla="*/ 93837 w 1378724"/>
                <a:gd name="connsiteY19" fmla="*/ 1664709 h 2067538"/>
                <a:gd name="connsiteX20" fmla="*/ 317392 w 1378724"/>
                <a:gd name="connsiteY20" fmla="*/ 1441155 h 2067538"/>
                <a:gd name="connsiteX21" fmla="*/ 541047 w 1378724"/>
                <a:gd name="connsiteY21" fmla="*/ 1441155 h 2067538"/>
                <a:gd name="connsiteX22" fmla="*/ 556020 w 1378724"/>
                <a:gd name="connsiteY22" fmla="*/ 1295120 h 2067538"/>
                <a:gd name="connsiteX23" fmla="*/ 494247 w 1378724"/>
                <a:gd name="connsiteY23" fmla="*/ 1273005 h 2067538"/>
                <a:gd name="connsiteX24" fmla="*/ 248119 w 1378724"/>
                <a:gd name="connsiteY24" fmla="*/ 1054849 h 2067538"/>
                <a:gd name="connsiteX25" fmla="*/ 239442 w 1378724"/>
                <a:gd name="connsiteY25" fmla="*/ 1037209 h 2067538"/>
                <a:gd name="connsiteX26" fmla="*/ 218282 w 1378724"/>
                <a:gd name="connsiteY26" fmla="*/ 1012387 h 2067538"/>
                <a:gd name="connsiteX27" fmla="*/ 210586 w 1378724"/>
                <a:gd name="connsiteY27" fmla="*/ 1015665 h 2067538"/>
                <a:gd name="connsiteX28" fmla="*/ 10032 w 1378724"/>
                <a:gd name="connsiteY28" fmla="*/ 849923 h 2067538"/>
                <a:gd name="connsiteX29" fmla="*/ 48451 w 1378724"/>
                <a:gd name="connsiteY29" fmla="*/ 637397 h 2067538"/>
                <a:gd name="connsiteX30" fmla="*/ 59376 w 1378724"/>
                <a:gd name="connsiteY30" fmla="*/ 628683 h 2067538"/>
                <a:gd name="connsiteX31" fmla="*/ 57884 w 1378724"/>
                <a:gd name="connsiteY31" fmla="*/ 609591 h 2067538"/>
                <a:gd name="connsiteX32" fmla="*/ 687742 w 1378724"/>
                <a:gd name="connsiteY32" fmla="*/ 0 h 2067538"/>
                <a:gd name="connsiteX0" fmla="*/ 687742 w 1378724"/>
                <a:gd name="connsiteY0" fmla="*/ 0 h 2067538"/>
                <a:gd name="connsiteX1" fmla="*/ 1317599 w 1378724"/>
                <a:gd name="connsiteY1" fmla="*/ 609591 h 2067538"/>
                <a:gd name="connsiteX2" fmla="*/ 1316297 w 1378724"/>
                <a:gd name="connsiteY2" fmla="*/ 626251 h 2067538"/>
                <a:gd name="connsiteX3" fmla="*/ 1330273 w 1378724"/>
                <a:gd name="connsiteY3" fmla="*/ 637397 h 2067538"/>
                <a:gd name="connsiteX4" fmla="*/ 1368691 w 1378724"/>
                <a:gd name="connsiteY4" fmla="*/ 849924 h 2067538"/>
                <a:gd name="connsiteX5" fmla="*/ 1168139 w 1378724"/>
                <a:gd name="connsiteY5" fmla="*/ 1015665 h 2067538"/>
                <a:gd name="connsiteX6" fmla="*/ 1158065 w 1378724"/>
                <a:gd name="connsiteY6" fmla="*/ 1011375 h 2067538"/>
                <a:gd name="connsiteX7" fmla="*/ 1143707 w 1378724"/>
                <a:gd name="connsiteY7" fmla="*/ 1028217 h 2067538"/>
                <a:gd name="connsiteX8" fmla="*/ 1130606 w 1378724"/>
                <a:gd name="connsiteY8" fmla="*/ 1054849 h 2067538"/>
                <a:gd name="connsiteX9" fmla="*/ 884479 w 1378724"/>
                <a:gd name="connsiteY9" fmla="*/ 1273005 h 2067538"/>
                <a:gd name="connsiteX10" fmla="*/ 822704 w 1378724"/>
                <a:gd name="connsiteY10" fmla="*/ 1295120 h 2067538"/>
                <a:gd name="connsiteX11" fmla="*/ 837676 w 1378724"/>
                <a:gd name="connsiteY11" fmla="*/ 1441155 h 2067538"/>
                <a:gd name="connsiteX12" fmla="*/ 1075132 w 1378724"/>
                <a:gd name="connsiteY12" fmla="*/ 1441155 h 2067538"/>
                <a:gd name="connsiteX13" fmla="*/ 1298687 w 1378724"/>
                <a:gd name="connsiteY13" fmla="*/ 1664709 h 2067538"/>
                <a:gd name="connsiteX14" fmla="*/ 1298687 w 1378724"/>
                <a:gd name="connsiteY14" fmla="*/ 1783330 h 2067538"/>
                <a:gd name="connsiteX15" fmla="*/ 1299008 w 1378724"/>
                <a:gd name="connsiteY15" fmla="*/ 1783330 h 2067538"/>
                <a:gd name="connsiteX16" fmla="*/ 1299008 w 1378724"/>
                <a:gd name="connsiteY16" fmla="*/ 2067538 h 2067538"/>
                <a:gd name="connsiteX17" fmla="*/ 91715 w 1378724"/>
                <a:gd name="connsiteY17" fmla="*/ 2067538 h 2067538"/>
                <a:gd name="connsiteX18" fmla="*/ 93837 w 1378724"/>
                <a:gd name="connsiteY18" fmla="*/ 1664709 h 2067538"/>
                <a:gd name="connsiteX19" fmla="*/ 317392 w 1378724"/>
                <a:gd name="connsiteY19" fmla="*/ 1441155 h 2067538"/>
                <a:gd name="connsiteX20" fmla="*/ 541047 w 1378724"/>
                <a:gd name="connsiteY20" fmla="*/ 1441155 h 2067538"/>
                <a:gd name="connsiteX21" fmla="*/ 556020 w 1378724"/>
                <a:gd name="connsiteY21" fmla="*/ 1295120 h 2067538"/>
                <a:gd name="connsiteX22" fmla="*/ 494247 w 1378724"/>
                <a:gd name="connsiteY22" fmla="*/ 1273005 h 2067538"/>
                <a:gd name="connsiteX23" fmla="*/ 248119 w 1378724"/>
                <a:gd name="connsiteY23" fmla="*/ 1054849 h 2067538"/>
                <a:gd name="connsiteX24" fmla="*/ 239442 w 1378724"/>
                <a:gd name="connsiteY24" fmla="*/ 1037209 h 2067538"/>
                <a:gd name="connsiteX25" fmla="*/ 218282 w 1378724"/>
                <a:gd name="connsiteY25" fmla="*/ 1012387 h 2067538"/>
                <a:gd name="connsiteX26" fmla="*/ 210586 w 1378724"/>
                <a:gd name="connsiteY26" fmla="*/ 1015665 h 2067538"/>
                <a:gd name="connsiteX27" fmla="*/ 10032 w 1378724"/>
                <a:gd name="connsiteY27" fmla="*/ 849923 h 2067538"/>
                <a:gd name="connsiteX28" fmla="*/ 48451 w 1378724"/>
                <a:gd name="connsiteY28" fmla="*/ 637397 h 2067538"/>
                <a:gd name="connsiteX29" fmla="*/ 59376 w 1378724"/>
                <a:gd name="connsiteY29" fmla="*/ 628683 h 2067538"/>
                <a:gd name="connsiteX30" fmla="*/ 57884 w 1378724"/>
                <a:gd name="connsiteY30" fmla="*/ 609591 h 2067538"/>
                <a:gd name="connsiteX31" fmla="*/ 687742 w 1378724"/>
                <a:gd name="connsiteY31" fmla="*/ 0 h 2067538"/>
                <a:gd name="connsiteX0" fmla="*/ 687742 w 1378724"/>
                <a:gd name="connsiteY0" fmla="*/ 0 h 2067538"/>
                <a:gd name="connsiteX1" fmla="*/ 1317599 w 1378724"/>
                <a:gd name="connsiteY1" fmla="*/ 609591 h 2067538"/>
                <a:gd name="connsiteX2" fmla="*/ 1316297 w 1378724"/>
                <a:gd name="connsiteY2" fmla="*/ 626251 h 2067538"/>
                <a:gd name="connsiteX3" fmla="*/ 1330273 w 1378724"/>
                <a:gd name="connsiteY3" fmla="*/ 637397 h 2067538"/>
                <a:gd name="connsiteX4" fmla="*/ 1368691 w 1378724"/>
                <a:gd name="connsiteY4" fmla="*/ 849924 h 2067538"/>
                <a:gd name="connsiteX5" fmla="*/ 1168139 w 1378724"/>
                <a:gd name="connsiteY5" fmla="*/ 1015665 h 2067538"/>
                <a:gd name="connsiteX6" fmla="*/ 1158065 w 1378724"/>
                <a:gd name="connsiteY6" fmla="*/ 1011375 h 2067538"/>
                <a:gd name="connsiteX7" fmla="*/ 1143707 w 1378724"/>
                <a:gd name="connsiteY7" fmla="*/ 1028217 h 2067538"/>
                <a:gd name="connsiteX8" fmla="*/ 1130606 w 1378724"/>
                <a:gd name="connsiteY8" fmla="*/ 1054849 h 2067538"/>
                <a:gd name="connsiteX9" fmla="*/ 884479 w 1378724"/>
                <a:gd name="connsiteY9" fmla="*/ 1273005 h 2067538"/>
                <a:gd name="connsiteX10" fmla="*/ 822704 w 1378724"/>
                <a:gd name="connsiteY10" fmla="*/ 1295120 h 2067538"/>
                <a:gd name="connsiteX11" fmla="*/ 837676 w 1378724"/>
                <a:gd name="connsiteY11" fmla="*/ 1441155 h 2067538"/>
                <a:gd name="connsiteX12" fmla="*/ 1075132 w 1378724"/>
                <a:gd name="connsiteY12" fmla="*/ 1441155 h 2067538"/>
                <a:gd name="connsiteX13" fmla="*/ 1298687 w 1378724"/>
                <a:gd name="connsiteY13" fmla="*/ 1664709 h 2067538"/>
                <a:gd name="connsiteX14" fmla="*/ 1298687 w 1378724"/>
                <a:gd name="connsiteY14" fmla="*/ 1783330 h 2067538"/>
                <a:gd name="connsiteX15" fmla="*/ 1299008 w 1378724"/>
                <a:gd name="connsiteY15" fmla="*/ 2067538 h 2067538"/>
                <a:gd name="connsiteX16" fmla="*/ 91715 w 1378724"/>
                <a:gd name="connsiteY16" fmla="*/ 2067538 h 2067538"/>
                <a:gd name="connsiteX17" fmla="*/ 93837 w 1378724"/>
                <a:gd name="connsiteY17" fmla="*/ 1664709 h 2067538"/>
                <a:gd name="connsiteX18" fmla="*/ 317392 w 1378724"/>
                <a:gd name="connsiteY18" fmla="*/ 1441155 h 2067538"/>
                <a:gd name="connsiteX19" fmla="*/ 541047 w 1378724"/>
                <a:gd name="connsiteY19" fmla="*/ 1441155 h 2067538"/>
                <a:gd name="connsiteX20" fmla="*/ 556020 w 1378724"/>
                <a:gd name="connsiteY20" fmla="*/ 1295120 h 2067538"/>
                <a:gd name="connsiteX21" fmla="*/ 494247 w 1378724"/>
                <a:gd name="connsiteY21" fmla="*/ 1273005 h 2067538"/>
                <a:gd name="connsiteX22" fmla="*/ 248119 w 1378724"/>
                <a:gd name="connsiteY22" fmla="*/ 1054849 h 2067538"/>
                <a:gd name="connsiteX23" fmla="*/ 239442 w 1378724"/>
                <a:gd name="connsiteY23" fmla="*/ 1037209 h 2067538"/>
                <a:gd name="connsiteX24" fmla="*/ 218282 w 1378724"/>
                <a:gd name="connsiteY24" fmla="*/ 1012387 h 2067538"/>
                <a:gd name="connsiteX25" fmla="*/ 210586 w 1378724"/>
                <a:gd name="connsiteY25" fmla="*/ 1015665 h 2067538"/>
                <a:gd name="connsiteX26" fmla="*/ 10032 w 1378724"/>
                <a:gd name="connsiteY26" fmla="*/ 849923 h 2067538"/>
                <a:gd name="connsiteX27" fmla="*/ 48451 w 1378724"/>
                <a:gd name="connsiteY27" fmla="*/ 637397 h 2067538"/>
                <a:gd name="connsiteX28" fmla="*/ 59376 w 1378724"/>
                <a:gd name="connsiteY28" fmla="*/ 628683 h 2067538"/>
                <a:gd name="connsiteX29" fmla="*/ 57884 w 1378724"/>
                <a:gd name="connsiteY29" fmla="*/ 609591 h 2067538"/>
                <a:gd name="connsiteX30" fmla="*/ 687742 w 1378724"/>
                <a:gd name="connsiteY30" fmla="*/ 0 h 2067538"/>
                <a:gd name="connsiteX0" fmla="*/ 687742 w 1378724"/>
                <a:gd name="connsiteY0" fmla="*/ 0 h 2067538"/>
                <a:gd name="connsiteX1" fmla="*/ 1317599 w 1378724"/>
                <a:gd name="connsiteY1" fmla="*/ 609591 h 2067538"/>
                <a:gd name="connsiteX2" fmla="*/ 1316297 w 1378724"/>
                <a:gd name="connsiteY2" fmla="*/ 626251 h 2067538"/>
                <a:gd name="connsiteX3" fmla="*/ 1330273 w 1378724"/>
                <a:gd name="connsiteY3" fmla="*/ 637397 h 2067538"/>
                <a:gd name="connsiteX4" fmla="*/ 1368691 w 1378724"/>
                <a:gd name="connsiteY4" fmla="*/ 849924 h 2067538"/>
                <a:gd name="connsiteX5" fmla="*/ 1168139 w 1378724"/>
                <a:gd name="connsiteY5" fmla="*/ 1015665 h 2067538"/>
                <a:gd name="connsiteX6" fmla="*/ 1158065 w 1378724"/>
                <a:gd name="connsiteY6" fmla="*/ 1011375 h 2067538"/>
                <a:gd name="connsiteX7" fmla="*/ 1143707 w 1378724"/>
                <a:gd name="connsiteY7" fmla="*/ 1028217 h 2067538"/>
                <a:gd name="connsiteX8" fmla="*/ 1130606 w 1378724"/>
                <a:gd name="connsiteY8" fmla="*/ 1054849 h 2067538"/>
                <a:gd name="connsiteX9" fmla="*/ 884479 w 1378724"/>
                <a:gd name="connsiteY9" fmla="*/ 1273005 h 2067538"/>
                <a:gd name="connsiteX10" fmla="*/ 822704 w 1378724"/>
                <a:gd name="connsiteY10" fmla="*/ 1295120 h 2067538"/>
                <a:gd name="connsiteX11" fmla="*/ 837676 w 1378724"/>
                <a:gd name="connsiteY11" fmla="*/ 1441155 h 2067538"/>
                <a:gd name="connsiteX12" fmla="*/ 1075132 w 1378724"/>
                <a:gd name="connsiteY12" fmla="*/ 1441155 h 2067538"/>
                <a:gd name="connsiteX13" fmla="*/ 1298687 w 1378724"/>
                <a:gd name="connsiteY13" fmla="*/ 1664709 h 2067538"/>
                <a:gd name="connsiteX14" fmla="*/ 1299008 w 1378724"/>
                <a:gd name="connsiteY14" fmla="*/ 2067538 h 2067538"/>
                <a:gd name="connsiteX15" fmla="*/ 91715 w 1378724"/>
                <a:gd name="connsiteY15" fmla="*/ 2067538 h 2067538"/>
                <a:gd name="connsiteX16" fmla="*/ 93837 w 1378724"/>
                <a:gd name="connsiteY16" fmla="*/ 1664709 h 2067538"/>
                <a:gd name="connsiteX17" fmla="*/ 317392 w 1378724"/>
                <a:gd name="connsiteY17" fmla="*/ 1441155 h 2067538"/>
                <a:gd name="connsiteX18" fmla="*/ 541047 w 1378724"/>
                <a:gd name="connsiteY18" fmla="*/ 1441155 h 2067538"/>
                <a:gd name="connsiteX19" fmla="*/ 556020 w 1378724"/>
                <a:gd name="connsiteY19" fmla="*/ 1295120 h 2067538"/>
                <a:gd name="connsiteX20" fmla="*/ 494247 w 1378724"/>
                <a:gd name="connsiteY20" fmla="*/ 1273005 h 2067538"/>
                <a:gd name="connsiteX21" fmla="*/ 248119 w 1378724"/>
                <a:gd name="connsiteY21" fmla="*/ 1054849 h 2067538"/>
                <a:gd name="connsiteX22" fmla="*/ 239442 w 1378724"/>
                <a:gd name="connsiteY22" fmla="*/ 1037209 h 2067538"/>
                <a:gd name="connsiteX23" fmla="*/ 218282 w 1378724"/>
                <a:gd name="connsiteY23" fmla="*/ 1012387 h 2067538"/>
                <a:gd name="connsiteX24" fmla="*/ 210586 w 1378724"/>
                <a:gd name="connsiteY24" fmla="*/ 1015665 h 2067538"/>
                <a:gd name="connsiteX25" fmla="*/ 10032 w 1378724"/>
                <a:gd name="connsiteY25" fmla="*/ 849923 h 2067538"/>
                <a:gd name="connsiteX26" fmla="*/ 48451 w 1378724"/>
                <a:gd name="connsiteY26" fmla="*/ 637397 h 2067538"/>
                <a:gd name="connsiteX27" fmla="*/ 59376 w 1378724"/>
                <a:gd name="connsiteY27" fmla="*/ 628683 h 2067538"/>
                <a:gd name="connsiteX28" fmla="*/ 57884 w 1378724"/>
                <a:gd name="connsiteY28" fmla="*/ 609591 h 2067538"/>
                <a:gd name="connsiteX29" fmla="*/ 687742 w 1378724"/>
                <a:gd name="connsiteY29" fmla="*/ 0 h 206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78724" h="2067538">
                  <a:moveTo>
                    <a:pt x="687742" y="0"/>
                  </a:moveTo>
                  <a:cubicBezTo>
                    <a:pt x="1035603" y="0"/>
                    <a:pt x="1317599" y="272923"/>
                    <a:pt x="1317599" y="609591"/>
                  </a:cubicBezTo>
                  <a:lnTo>
                    <a:pt x="1316297" y="626251"/>
                  </a:lnTo>
                  <a:lnTo>
                    <a:pt x="1330273" y="637397"/>
                  </a:lnTo>
                  <a:cubicBezTo>
                    <a:pt x="1374231" y="682494"/>
                    <a:pt x="1391420" y="765102"/>
                    <a:pt x="1368691" y="849924"/>
                  </a:cubicBezTo>
                  <a:cubicBezTo>
                    <a:pt x="1338387" y="963019"/>
                    <a:pt x="1248597" y="1037224"/>
                    <a:pt x="1168139" y="1015665"/>
                  </a:cubicBezTo>
                  <a:lnTo>
                    <a:pt x="1158065" y="1011375"/>
                  </a:lnTo>
                  <a:lnTo>
                    <a:pt x="1143707" y="1028217"/>
                  </a:lnTo>
                  <a:lnTo>
                    <a:pt x="1130606" y="1054849"/>
                  </a:lnTo>
                  <a:cubicBezTo>
                    <a:pt x="1070840" y="1152470"/>
                    <a:pt x="985170" y="1229191"/>
                    <a:pt x="884479" y="1273005"/>
                  </a:cubicBezTo>
                  <a:lnTo>
                    <a:pt x="822704" y="1295120"/>
                  </a:lnTo>
                  <a:lnTo>
                    <a:pt x="837676" y="1441155"/>
                  </a:lnTo>
                  <a:lnTo>
                    <a:pt x="1075132" y="1441155"/>
                  </a:lnTo>
                  <a:cubicBezTo>
                    <a:pt x="1198598" y="1441155"/>
                    <a:pt x="1298687" y="1541244"/>
                    <a:pt x="1298687" y="1664709"/>
                  </a:cubicBezTo>
                  <a:lnTo>
                    <a:pt x="1299008" y="2067538"/>
                  </a:lnTo>
                  <a:lnTo>
                    <a:pt x="91715" y="2067538"/>
                  </a:lnTo>
                  <a:cubicBezTo>
                    <a:pt x="92422" y="1933262"/>
                    <a:pt x="93130" y="1798985"/>
                    <a:pt x="93837" y="1664709"/>
                  </a:cubicBezTo>
                  <a:cubicBezTo>
                    <a:pt x="93837" y="1541244"/>
                    <a:pt x="193926" y="1441155"/>
                    <a:pt x="317392" y="1441155"/>
                  </a:cubicBezTo>
                  <a:lnTo>
                    <a:pt x="541047" y="1441155"/>
                  </a:lnTo>
                  <a:lnTo>
                    <a:pt x="556020" y="1295120"/>
                  </a:lnTo>
                  <a:lnTo>
                    <a:pt x="494247" y="1273005"/>
                  </a:lnTo>
                  <a:cubicBezTo>
                    <a:pt x="393556" y="1229191"/>
                    <a:pt x="307886" y="1152470"/>
                    <a:pt x="248119" y="1054849"/>
                  </a:cubicBezTo>
                  <a:lnTo>
                    <a:pt x="239442" y="1037209"/>
                  </a:lnTo>
                  <a:lnTo>
                    <a:pt x="218282" y="1012387"/>
                  </a:lnTo>
                  <a:lnTo>
                    <a:pt x="210586" y="1015665"/>
                  </a:lnTo>
                  <a:cubicBezTo>
                    <a:pt x="130127" y="1037223"/>
                    <a:pt x="40336" y="963018"/>
                    <a:pt x="10032" y="849923"/>
                  </a:cubicBezTo>
                  <a:cubicBezTo>
                    <a:pt x="-12696" y="765102"/>
                    <a:pt x="4492" y="682494"/>
                    <a:pt x="48451" y="637397"/>
                  </a:cubicBezTo>
                  <a:lnTo>
                    <a:pt x="59376" y="628683"/>
                  </a:lnTo>
                  <a:lnTo>
                    <a:pt x="57884" y="609591"/>
                  </a:lnTo>
                  <a:cubicBezTo>
                    <a:pt x="57884" y="272923"/>
                    <a:pt x="339881" y="0"/>
                    <a:pt x="68774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A421F48D-849F-4109-A846-0A0C0BAC1132}"/>
                </a:ext>
              </a:extLst>
            </p:cNvPr>
            <p:cNvSpPr/>
            <p:nvPr/>
          </p:nvSpPr>
          <p:spPr bwMode="auto">
            <a:xfrm>
              <a:off x="7618593" y="5120298"/>
              <a:ext cx="574834" cy="140191"/>
            </a:xfrm>
            <a:custGeom>
              <a:avLst/>
              <a:gdLst>
                <a:gd name="connsiteX0" fmla="*/ 0 w 780348"/>
                <a:gd name="connsiteY0" fmla="*/ 0 h 281724"/>
                <a:gd name="connsiteX1" fmla="*/ 83349 w 780348"/>
                <a:gd name="connsiteY1" fmla="*/ 17397 h 281724"/>
                <a:gd name="connsiteX2" fmla="*/ 390174 w 780348"/>
                <a:gd name="connsiteY2" fmla="*/ 41218 h 281724"/>
                <a:gd name="connsiteX3" fmla="*/ 697000 w 780348"/>
                <a:gd name="connsiteY3" fmla="*/ 17397 h 281724"/>
                <a:gd name="connsiteX4" fmla="*/ 780348 w 780348"/>
                <a:gd name="connsiteY4" fmla="*/ 0 h 281724"/>
                <a:gd name="connsiteX5" fmla="*/ 775161 w 780348"/>
                <a:gd name="connsiteY5" fmla="*/ 39688 h 281724"/>
                <a:gd name="connsiteX6" fmla="*/ 390174 w 780348"/>
                <a:gd name="connsiteY6" fmla="*/ 281724 h 281724"/>
                <a:gd name="connsiteX7" fmla="*/ 5187 w 780348"/>
                <a:gd name="connsiteY7" fmla="*/ 39688 h 281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0348" h="281724">
                  <a:moveTo>
                    <a:pt x="0" y="0"/>
                  </a:moveTo>
                  <a:lnTo>
                    <a:pt x="83349" y="17397"/>
                  </a:lnTo>
                  <a:cubicBezTo>
                    <a:pt x="177655" y="32736"/>
                    <a:pt x="281339" y="41218"/>
                    <a:pt x="390174" y="41218"/>
                  </a:cubicBezTo>
                  <a:cubicBezTo>
                    <a:pt x="499010" y="41218"/>
                    <a:pt x="602694" y="32736"/>
                    <a:pt x="697000" y="17397"/>
                  </a:cubicBezTo>
                  <a:lnTo>
                    <a:pt x="780348" y="0"/>
                  </a:lnTo>
                  <a:lnTo>
                    <a:pt x="775161" y="39688"/>
                  </a:lnTo>
                  <a:cubicBezTo>
                    <a:pt x="738518" y="177817"/>
                    <a:pt x="580077" y="281724"/>
                    <a:pt x="390174" y="281724"/>
                  </a:cubicBezTo>
                  <a:cubicBezTo>
                    <a:pt x="200271" y="281724"/>
                    <a:pt x="41830" y="177817"/>
                    <a:pt x="5187" y="39688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F20EA79C-F231-4B1B-84C9-02762A91FAAD}"/>
                </a:ext>
              </a:extLst>
            </p:cNvPr>
            <p:cNvSpPr/>
            <p:nvPr/>
          </p:nvSpPr>
          <p:spPr bwMode="auto">
            <a:xfrm rot="20104487">
              <a:off x="7353468" y="4666651"/>
              <a:ext cx="42156" cy="54399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54459B5F-1901-4D3C-BDDC-543BCBF86140}"/>
                </a:ext>
              </a:extLst>
            </p:cNvPr>
            <p:cNvSpPr/>
            <p:nvPr/>
          </p:nvSpPr>
          <p:spPr bwMode="auto">
            <a:xfrm rot="1495513" flipH="1">
              <a:off x="8423453" y="4666652"/>
              <a:ext cx="42156" cy="54399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1">
              <a:extLst>
                <a:ext uri="{FF2B5EF4-FFF2-40B4-BE49-F238E27FC236}">
                  <a16:creationId xmlns:a16="http://schemas.microsoft.com/office/drawing/2014/main" id="{A9F014B4-601A-4A59-9507-2900B0A9C6D3}"/>
                </a:ext>
              </a:extLst>
            </p:cNvPr>
            <p:cNvSpPr/>
            <p:nvPr/>
          </p:nvSpPr>
          <p:spPr bwMode="auto">
            <a:xfrm>
              <a:off x="7461566" y="5146678"/>
              <a:ext cx="897007" cy="260837"/>
            </a:xfrm>
            <a:custGeom>
              <a:avLst/>
              <a:gdLst>
                <a:gd name="connsiteX0" fmla="*/ 0 w 1354034"/>
                <a:gd name="connsiteY0" fmla="*/ 167942 h 335884"/>
                <a:gd name="connsiteX1" fmla="*/ 677017 w 1354034"/>
                <a:gd name="connsiteY1" fmla="*/ 0 h 335884"/>
                <a:gd name="connsiteX2" fmla="*/ 1354034 w 1354034"/>
                <a:gd name="connsiteY2" fmla="*/ 167942 h 335884"/>
                <a:gd name="connsiteX3" fmla="*/ 677017 w 1354034"/>
                <a:gd name="connsiteY3" fmla="*/ 335884 h 335884"/>
                <a:gd name="connsiteX4" fmla="*/ 0 w 1354034"/>
                <a:gd name="connsiteY4" fmla="*/ 167942 h 335884"/>
                <a:gd name="connsiteX0" fmla="*/ 0 w 1354034"/>
                <a:gd name="connsiteY0" fmla="*/ 167942 h 335884"/>
                <a:gd name="connsiteX1" fmla="*/ 677017 w 1354034"/>
                <a:gd name="connsiteY1" fmla="*/ 0 h 335884"/>
                <a:gd name="connsiteX2" fmla="*/ 1354034 w 1354034"/>
                <a:gd name="connsiteY2" fmla="*/ 167942 h 335884"/>
                <a:gd name="connsiteX3" fmla="*/ 677017 w 1354034"/>
                <a:gd name="connsiteY3" fmla="*/ 335884 h 335884"/>
                <a:gd name="connsiteX4" fmla="*/ 0 w 1354034"/>
                <a:gd name="connsiteY4" fmla="*/ 167942 h 335884"/>
                <a:gd name="connsiteX0" fmla="*/ 0 w 1354034"/>
                <a:gd name="connsiteY0" fmla="*/ 167942 h 335884"/>
                <a:gd name="connsiteX1" fmla="*/ 677017 w 1354034"/>
                <a:gd name="connsiteY1" fmla="*/ 0 h 335884"/>
                <a:gd name="connsiteX2" fmla="*/ 1354034 w 1354034"/>
                <a:gd name="connsiteY2" fmla="*/ 167942 h 335884"/>
                <a:gd name="connsiteX3" fmla="*/ 677017 w 1354034"/>
                <a:gd name="connsiteY3" fmla="*/ 335884 h 335884"/>
                <a:gd name="connsiteX4" fmla="*/ 0 w 1354034"/>
                <a:gd name="connsiteY4" fmla="*/ 167942 h 335884"/>
                <a:gd name="connsiteX0" fmla="*/ 0 w 1354034"/>
                <a:gd name="connsiteY0" fmla="*/ 167942 h 335884"/>
                <a:gd name="connsiteX1" fmla="*/ 677017 w 1354034"/>
                <a:gd name="connsiteY1" fmla="*/ 0 h 335884"/>
                <a:gd name="connsiteX2" fmla="*/ 1354034 w 1354034"/>
                <a:gd name="connsiteY2" fmla="*/ 167942 h 335884"/>
                <a:gd name="connsiteX3" fmla="*/ 677017 w 1354034"/>
                <a:gd name="connsiteY3" fmla="*/ 335884 h 335884"/>
                <a:gd name="connsiteX4" fmla="*/ 0 w 1354034"/>
                <a:gd name="connsiteY4" fmla="*/ 167942 h 335884"/>
                <a:gd name="connsiteX0" fmla="*/ 0 w 1354034"/>
                <a:gd name="connsiteY0" fmla="*/ 32647 h 200589"/>
                <a:gd name="connsiteX1" fmla="*/ 683367 w 1354034"/>
                <a:gd name="connsiteY1" fmla="*/ 74255 h 200589"/>
                <a:gd name="connsiteX2" fmla="*/ 1354034 w 1354034"/>
                <a:gd name="connsiteY2" fmla="*/ 32647 h 200589"/>
                <a:gd name="connsiteX3" fmla="*/ 677017 w 1354034"/>
                <a:gd name="connsiteY3" fmla="*/ 200589 h 200589"/>
                <a:gd name="connsiteX4" fmla="*/ 0 w 1354034"/>
                <a:gd name="connsiteY4" fmla="*/ 32647 h 200589"/>
                <a:gd name="connsiteX0" fmla="*/ 0 w 1354034"/>
                <a:gd name="connsiteY0" fmla="*/ 32647 h 276789"/>
                <a:gd name="connsiteX1" fmla="*/ 683367 w 1354034"/>
                <a:gd name="connsiteY1" fmla="*/ 74255 h 276789"/>
                <a:gd name="connsiteX2" fmla="*/ 1354034 w 1354034"/>
                <a:gd name="connsiteY2" fmla="*/ 32647 h 276789"/>
                <a:gd name="connsiteX3" fmla="*/ 677017 w 1354034"/>
                <a:gd name="connsiteY3" fmla="*/ 276789 h 276789"/>
                <a:gd name="connsiteX4" fmla="*/ 0 w 1354034"/>
                <a:gd name="connsiteY4" fmla="*/ 32647 h 276789"/>
                <a:gd name="connsiteX0" fmla="*/ 0 w 1354034"/>
                <a:gd name="connsiteY0" fmla="*/ 32647 h 463610"/>
                <a:gd name="connsiteX1" fmla="*/ 683367 w 1354034"/>
                <a:gd name="connsiteY1" fmla="*/ 74255 h 463610"/>
                <a:gd name="connsiteX2" fmla="*/ 1354034 w 1354034"/>
                <a:gd name="connsiteY2" fmla="*/ 32647 h 463610"/>
                <a:gd name="connsiteX3" fmla="*/ 679977 w 1354034"/>
                <a:gd name="connsiteY3" fmla="*/ 463610 h 463610"/>
                <a:gd name="connsiteX4" fmla="*/ 0 w 1354034"/>
                <a:gd name="connsiteY4" fmla="*/ 32647 h 463610"/>
                <a:gd name="connsiteX0" fmla="*/ 0 w 1354034"/>
                <a:gd name="connsiteY0" fmla="*/ 14964 h 445927"/>
                <a:gd name="connsiteX1" fmla="*/ 677447 w 1354034"/>
                <a:gd name="connsiteY1" fmla="*/ 291016 h 445927"/>
                <a:gd name="connsiteX2" fmla="*/ 1354034 w 1354034"/>
                <a:gd name="connsiteY2" fmla="*/ 14964 h 445927"/>
                <a:gd name="connsiteX3" fmla="*/ 679977 w 1354034"/>
                <a:gd name="connsiteY3" fmla="*/ 445927 h 445927"/>
                <a:gd name="connsiteX4" fmla="*/ 0 w 1354034"/>
                <a:gd name="connsiteY4" fmla="*/ 14964 h 445927"/>
                <a:gd name="connsiteX0" fmla="*/ 0 w 1354034"/>
                <a:gd name="connsiteY0" fmla="*/ 16349 h 447312"/>
                <a:gd name="connsiteX1" fmla="*/ 680710 w 1354034"/>
                <a:gd name="connsiteY1" fmla="*/ 255770 h 447312"/>
                <a:gd name="connsiteX2" fmla="*/ 1354034 w 1354034"/>
                <a:gd name="connsiteY2" fmla="*/ 16349 h 447312"/>
                <a:gd name="connsiteX3" fmla="*/ 679977 w 1354034"/>
                <a:gd name="connsiteY3" fmla="*/ 447312 h 447312"/>
                <a:gd name="connsiteX4" fmla="*/ 0 w 1354034"/>
                <a:gd name="connsiteY4" fmla="*/ 16349 h 447312"/>
                <a:gd name="connsiteX0" fmla="*/ 6255 w 1360289"/>
                <a:gd name="connsiteY0" fmla="*/ 16349 h 447312"/>
                <a:gd name="connsiteX1" fmla="*/ 686965 w 1360289"/>
                <a:gd name="connsiteY1" fmla="*/ 255770 h 447312"/>
                <a:gd name="connsiteX2" fmla="*/ 1360289 w 1360289"/>
                <a:gd name="connsiteY2" fmla="*/ 16349 h 447312"/>
                <a:gd name="connsiteX3" fmla="*/ 686232 w 1360289"/>
                <a:gd name="connsiteY3" fmla="*/ 447312 h 447312"/>
                <a:gd name="connsiteX4" fmla="*/ 6255 w 1360289"/>
                <a:gd name="connsiteY4" fmla="*/ 16349 h 447312"/>
                <a:gd name="connsiteX0" fmla="*/ 6255 w 1367256"/>
                <a:gd name="connsiteY0" fmla="*/ 15321 h 446284"/>
                <a:gd name="connsiteX1" fmla="*/ 686965 w 1367256"/>
                <a:gd name="connsiteY1" fmla="*/ 254742 h 446284"/>
                <a:gd name="connsiteX2" fmla="*/ 1360289 w 1367256"/>
                <a:gd name="connsiteY2" fmla="*/ 15321 h 446284"/>
                <a:gd name="connsiteX3" fmla="*/ 686232 w 1367256"/>
                <a:gd name="connsiteY3" fmla="*/ 446284 h 446284"/>
                <a:gd name="connsiteX4" fmla="*/ 6255 w 1367256"/>
                <a:gd name="connsiteY4" fmla="*/ 15321 h 446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7256" h="446284">
                  <a:moveTo>
                    <a:pt x="6255" y="15321"/>
                  </a:moveTo>
                  <a:cubicBezTo>
                    <a:pt x="64996" y="-33473"/>
                    <a:pt x="313059" y="254742"/>
                    <a:pt x="686965" y="254742"/>
                  </a:cubicBezTo>
                  <a:cubicBezTo>
                    <a:pt x="1060871" y="254742"/>
                    <a:pt x="1298284" y="-73769"/>
                    <a:pt x="1360289" y="15321"/>
                  </a:cubicBezTo>
                  <a:cubicBezTo>
                    <a:pt x="1422294" y="104411"/>
                    <a:pt x="1060138" y="446284"/>
                    <a:pt x="686232" y="446284"/>
                  </a:cubicBezTo>
                  <a:cubicBezTo>
                    <a:pt x="312326" y="446284"/>
                    <a:pt x="-52486" y="64115"/>
                    <a:pt x="6255" y="1532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0D56649D-4294-4C9E-BD64-CF9D8CA42A9C}"/>
              </a:ext>
            </a:extLst>
          </p:cNvPr>
          <p:cNvGrpSpPr/>
          <p:nvPr/>
        </p:nvGrpSpPr>
        <p:grpSpPr>
          <a:xfrm>
            <a:off x="6690778" y="1003346"/>
            <a:ext cx="2437348" cy="2385674"/>
            <a:chOff x="6690778" y="1003346"/>
            <a:chExt cx="2437348" cy="2385674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536DDA22-077C-4243-ACD9-7681CEF7243F}"/>
                </a:ext>
              </a:extLst>
            </p:cNvPr>
            <p:cNvSpPr/>
            <p:nvPr/>
          </p:nvSpPr>
          <p:spPr bwMode="auto">
            <a:xfrm>
              <a:off x="6690778" y="1003346"/>
              <a:ext cx="2437348" cy="238567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9DE8A18C-33F3-4AC5-A094-D5BF477C9E28}"/>
                </a:ext>
              </a:extLst>
            </p:cNvPr>
            <p:cNvSpPr/>
            <p:nvPr/>
          </p:nvSpPr>
          <p:spPr>
            <a:xfrm>
              <a:off x="7241657" y="1195266"/>
              <a:ext cx="1378725" cy="2046339"/>
            </a:xfrm>
            <a:custGeom>
              <a:avLst/>
              <a:gdLst>
                <a:gd name="connsiteX0" fmla="*/ 687742 w 1378725"/>
                <a:gd name="connsiteY0" fmla="*/ 0 h 2046339"/>
                <a:gd name="connsiteX1" fmla="*/ 1317600 w 1378725"/>
                <a:gd name="connsiteY1" fmla="*/ 609591 h 2046339"/>
                <a:gd name="connsiteX2" fmla="*/ 1316297 w 1378725"/>
                <a:gd name="connsiteY2" fmla="*/ 626251 h 2046339"/>
                <a:gd name="connsiteX3" fmla="*/ 1330274 w 1378725"/>
                <a:gd name="connsiteY3" fmla="*/ 637397 h 2046339"/>
                <a:gd name="connsiteX4" fmla="*/ 1368693 w 1378725"/>
                <a:gd name="connsiteY4" fmla="*/ 849924 h 2046339"/>
                <a:gd name="connsiteX5" fmla="*/ 1168139 w 1378725"/>
                <a:gd name="connsiteY5" fmla="*/ 1015665 h 2046339"/>
                <a:gd name="connsiteX6" fmla="*/ 1158065 w 1378725"/>
                <a:gd name="connsiteY6" fmla="*/ 1011376 h 2046339"/>
                <a:gd name="connsiteX7" fmla="*/ 1143708 w 1378725"/>
                <a:gd name="connsiteY7" fmla="*/ 1028217 h 2046339"/>
                <a:gd name="connsiteX8" fmla="*/ 1130607 w 1378725"/>
                <a:gd name="connsiteY8" fmla="*/ 1054849 h 2046339"/>
                <a:gd name="connsiteX9" fmla="*/ 884479 w 1378725"/>
                <a:gd name="connsiteY9" fmla="*/ 1273005 h 2046339"/>
                <a:gd name="connsiteX10" fmla="*/ 822704 w 1378725"/>
                <a:gd name="connsiteY10" fmla="*/ 1295120 h 2046339"/>
                <a:gd name="connsiteX11" fmla="*/ 837677 w 1378725"/>
                <a:gd name="connsiteY11" fmla="*/ 1441155 h 2046339"/>
                <a:gd name="connsiteX12" fmla="*/ 1075133 w 1378725"/>
                <a:gd name="connsiteY12" fmla="*/ 1441155 h 2046339"/>
                <a:gd name="connsiteX13" fmla="*/ 1298688 w 1378725"/>
                <a:gd name="connsiteY13" fmla="*/ 1664709 h 2046339"/>
                <a:gd name="connsiteX14" fmla="*/ 1298688 w 1378725"/>
                <a:gd name="connsiteY14" fmla="*/ 1762131 h 2046339"/>
                <a:gd name="connsiteX15" fmla="*/ 1300264 w 1378725"/>
                <a:gd name="connsiteY15" fmla="*/ 1762131 h 2046339"/>
                <a:gd name="connsiteX16" fmla="*/ 1300264 w 1378725"/>
                <a:gd name="connsiteY16" fmla="*/ 2046339 h 2046339"/>
                <a:gd name="connsiteX17" fmla="*/ 92593 w 1378725"/>
                <a:gd name="connsiteY17" fmla="*/ 2046339 h 2046339"/>
                <a:gd name="connsiteX18" fmla="*/ 92593 w 1378725"/>
                <a:gd name="connsiteY18" fmla="*/ 1762131 h 2046339"/>
                <a:gd name="connsiteX19" fmla="*/ 93837 w 1378725"/>
                <a:gd name="connsiteY19" fmla="*/ 1762131 h 2046339"/>
                <a:gd name="connsiteX20" fmla="*/ 93837 w 1378725"/>
                <a:gd name="connsiteY20" fmla="*/ 1664709 h 2046339"/>
                <a:gd name="connsiteX21" fmla="*/ 317392 w 1378725"/>
                <a:gd name="connsiteY21" fmla="*/ 1441155 h 2046339"/>
                <a:gd name="connsiteX22" fmla="*/ 541048 w 1378725"/>
                <a:gd name="connsiteY22" fmla="*/ 1441155 h 2046339"/>
                <a:gd name="connsiteX23" fmla="*/ 556021 w 1378725"/>
                <a:gd name="connsiteY23" fmla="*/ 1295120 h 2046339"/>
                <a:gd name="connsiteX24" fmla="*/ 494248 w 1378725"/>
                <a:gd name="connsiteY24" fmla="*/ 1273005 h 2046339"/>
                <a:gd name="connsiteX25" fmla="*/ 248119 w 1378725"/>
                <a:gd name="connsiteY25" fmla="*/ 1054849 h 2046339"/>
                <a:gd name="connsiteX26" fmla="*/ 239442 w 1378725"/>
                <a:gd name="connsiteY26" fmla="*/ 1037209 h 2046339"/>
                <a:gd name="connsiteX27" fmla="*/ 218282 w 1378725"/>
                <a:gd name="connsiteY27" fmla="*/ 1012387 h 2046339"/>
                <a:gd name="connsiteX28" fmla="*/ 210586 w 1378725"/>
                <a:gd name="connsiteY28" fmla="*/ 1015665 h 2046339"/>
                <a:gd name="connsiteX29" fmla="*/ 10032 w 1378725"/>
                <a:gd name="connsiteY29" fmla="*/ 849923 h 2046339"/>
                <a:gd name="connsiteX30" fmla="*/ 48451 w 1378725"/>
                <a:gd name="connsiteY30" fmla="*/ 637397 h 2046339"/>
                <a:gd name="connsiteX31" fmla="*/ 59376 w 1378725"/>
                <a:gd name="connsiteY31" fmla="*/ 628683 h 2046339"/>
                <a:gd name="connsiteX32" fmla="*/ 57884 w 1378725"/>
                <a:gd name="connsiteY32" fmla="*/ 609591 h 2046339"/>
                <a:gd name="connsiteX33" fmla="*/ 687742 w 1378725"/>
                <a:gd name="connsiteY33" fmla="*/ 0 h 2046339"/>
                <a:gd name="connsiteX0" fmla="*/ 687742 w 1378725"/>
                <a:gd name="connsiteY0" fmla="*/ 0 h 2046339"/>
                <a:gd name="connsiteX1" fmla="*/ 1317600 w 1378725"/>
                <a:gd name="connsiteY1" fmla="*/ 609591 h 2046339"/>
                <a:gd name="connsiteX2" fmla="*/ 1316297 w 1378725"/>
                <a:gd name="connsiteY2" fmla="*/ 626251 h 2046339"/>
                <a:gd name="connsiteX3" fmla="*/ 1330274 w 1378725"/>
                <a:gd name="connsiteY3" fmla="*/ 637397 h 2046339"/>
                <a:gd name="connsiteX4" fmla="*/ 1368693 w 1378725"/>
                <a:gd name="connsiteY4" fmla="*/ 849924 h 2046339"/>
                <a:gd name="connsiteX5" fmla="*/ 1168139 w 1378725"/>
                <a:gd name="connsiteY5" fmla="*/ 1015665 h 2046339"/>
                <a:gd name="connsiteX6" fmla="*/ 1158065 w 1378725"/>
                <a:gd name="connsiteY6" fmla="*/ 1011376 h 2046339"/>
                <a:gd name="connsiteX7" fmla="*/ 1143708 w 1378725"/>
                <a:gd name="connsiteY7" fmla="*/ 1028217 h 2046339"/>
                <a:gd name="connsiteX8" fmla="*/ 1130607 w 1378725"/>
                <a:gd name="connsiteY8" fmla="*/ 1054849 h 2046339"/>
                <a:gd name="connsiteX9" fmla="*/ 884479 w 1378725"/>
                <a:gd name="connsiteY9" fmla="*/ 1273005 h 2046339"/>
                <a:gd name="connsiteX10" fmla="*/ 822704 w 1378725"/>
                <a:gd name="connsiteY10" fmla="*/ 1295120 h 2046339"/>
                <a:gd name="connsiteX11" fmla="*/ 837677 w 1378725"/>
                <a:gd name="connsiteY11" fmla="*/ 1441155 h 2046339"/>
                <a:gd name="connsiteX12" fmla="*/ 1075133 w 1378725"/>
                <a:gd name="connsiteY12" fmla="*/ 1441155 h 2046339"/>
                <a:gd name="connsiteX13" fmla="*/ 1298688 w 1378725"/>
                <a:gd name="connsiteY13" fmla="*/ 1664709 h 2046339"/>
                <a:gd name="connsiteX14" fmla="*/ 1298688 w 1378725"/>
                <a:gd name="connsiteY14" fmla="*/ 1762131 h 2046339"/>
                <a:gd name="connsiteX15" fmla="*/ 1300264 w 1378725"/>
                <a:gd name="connsiteY15" fmla="*/ 1762131 h 2046339"/>
                <a:gd name="connsiteX16" fmla="*/ 1300264 w 1378725"/>
                <a:gd name="connsiteY16" fmla="*/ 2046339 h 2046339"/>
                <a:gd name="connsiteX17" fmla="*/ 92593 w 1378725"/>
                <a:gd name="connsiteY17" fmla="*/ 2046339 h 2046339"/>
                <a:gd name="connsiteX18" fmla="*/ 92593 w 1378725"/>
                <a:gd name="connsiteY18" fmla="*/ 1762131 h 2046339"/>
                <a:gd name="connsiteX19" fmla="*/ 93837 w 1378725"/>
                <a:gd name="connsiteY19" fmla="*/ 1664709 h 2046339"/>
                <a:gd name="connsiteX20" fmla="*/ 317392 w 1378725"/>
                <a:gd name="connsiteY20" fmla="*/ 1441155 h 2046339"/>
                <a:gd name="connsiteX21" fmla="*/ 541048 w 1378725"/>
                <a:gd name="connsiteY21" fmla="*/ 1441155 h 2046339"/>
                <a:gd name="connsiteX22" fmla="*/ 556021 w 1378725"/>
                <a:gd name="connsiteY22" fmla="*/ 1295120 h 2046339"/>
                <a:gd name="connsiteX23" fmla="*/ 494248 w 1378725"/>
                <a:gd name="connsiteY23" fmla="*/ 1273005 h 2046339"/>
                <a:gd name="connsiteX24" fmla="*/ 248119 w 1378725"/>
                <a:gd name="connsiteY24" fmla="*/ 1054849 h 2046339"/>
                <a:gd name="connsiteX25" fmla="*/ 239442 w 1378725"/>
                <a:gd name="connsiteY25" fmla="*/ 1037209 h 2046339"/>
                <a:gd name="connsiteX26" fmla="*/ 218282 w 1378725"/>
                <a:gd name="connsiteY26" fmla="*/ 1012387 h 2046339"/>
                <a:gd name="connsiteX27" fmla="*/ 210586 w 1378725"/>
                <a:gd name="connsiteY27" fmla="*/ 1015665 h 2046339"/>
                <a:gd name="connsiteX28" fmla="*/ 10032 w 1378725"/>
                <a:gd name="connsiteY28" fmla="*/ 849923 h 2046339"/>
                <a:gd name="connsiteX29" fmla="*/ 48451 w 1378725"/>
                <a:gd name="connsiteY29" fmla="*/ 637397 h 2046339"/>
                <a:gd name="connsiteX30" fmla="*/ 59376 w 1378725"/>
                <a:gd name="connsiteY30" fmla="*/ 628683 h 2046339"/>
                <a:gd name="connsiteX31" fmla="*/ 57884 w 1378725"/>
                <a:gd name="connsiteY31" fmla="*/ 609591 h 2046339"/>
                <a:gd name="connsiteX32" fmla="*/ 687742 w 1378725"/>
                <a:gd name="connsiteY32" fmla="*/ 0 h 2046339"/>
                <a:gd name="connsiteX0" fmla="*/ 687742 w 1378725"/>
                <a:gd name="connsiteY0" fmla="*/ 0 h 2046339"/>
                <a:gd name="connsiteX1" fmla="*/ 1317600 w 1378725"/>
                <a:gd name="connsiteY1" fmla="*/ 609591 h 2046339"/>
                <a:gd name="connsiteX2" fmla="*/ 1316297 w 1378725"/>
                <a:gd name="connsiteY2" fmla="*/ 626251 h 2046339"/>
                <a:gd name="connsiteX3" fmla="*/ 1330274 w 1378725"/>
                <a:gd name="connsiteY3" fmla="*/ 637397 h 2046339"/>
                <a:gd name="connsiteX4" fmla="*/ 1368693 w 1378725"/>
                <a:gd name="connsiteY4" fmla="*/ 849924 h 2046339"/>
                <a:gd name="connsiteX5" fmla="*/ 1168139 w 1378725"/>
                <a:gd name="connsiteY5" fmla="*/ 1015665 h 2046339"/>
                <a:gd name="connsiteX6" fmla="*/ 1158065 w 1378725"/>
                <a:gd name="connsiteY6" fmla="*/ 1011376 h 2046339"/>
                <a:gd name="connsiteX7" fmla="*/ 1143708 w 1378725"/>
                <a:gd name="connsiteY7" fmla="*/ 1028217 h 2046339"/>
                <a:gd name="connsiteX8" fmla="*/ 1130607 w 1378725"/>
                <a:gd name="connsiteY8" fmla="*/ 1054849 h 2046339"/>
                <a:gd name="connsiteX9" fmla="*/ 884479 w 1378725"/>
                <a:gd name="connsiteY9" fmla="*/ 1273005 h 2046339"/>
                <a:gd name="connsiteX10" fmla="*/ 822704 w 1378725"/>
                <a:gd name="connsiteY10" fmla="*/ 1295120 h 2046339"/>
                <a:gd name="connsiteX11" fmla="*/ 837677 w 1378725"/>
                <a:gd name="connsiteY11" fmla="*/ 1441155 h 2046339"/>
                <a:gd name="connsiteX12" fmla="*/ 1075133 w 1378725"/>
                <a:gd name="connsiteY12" fmla="*/ 1441155 h 2046339"/>
                <a:gd name="connsiteX13" fmla="*/ 1298688 w 1378725"/>
                <a:gd name="connsiteY13" fmla="*/ 1664709 h 2046339"/>
                <a:gd name="connsiteX14" fmla="*/ 1298688 w 1378725"/>
                <a:gd name="connsiteY14" fmla="*/ 1762131 h 2046339"/>
                <a:gd name="connsiteX15" fmla="*/ 1300264 w 1378725"/>
                <a:gd name="connsiteY15" fmla="*/ 1762131 h 2046339"/>
                <a:gd name="connsiteX16" fmla="*/ 1300264 w 1378725"/>
                <a:gd name="connsiteY16" fmla="*/ 2046339 h 2046339"/>
                <a:gd name="connsiteX17" fmla="*/ 92593 w 1378725"/>
                <a:gd name="connsiteY17" fmla="*/ 2046339 h 2046339"/>
                <a:gd name="connsiteX18" fmla="*/ 93837 w 1378725"/>
                <a:gd name="connsiteY18" fmla="*/ 1664709 h 2046339"/>
                <a:gd name="connsiteX19" fmla="*/ 317392 w 1378725"/>
                <a:gd name="connsiteY19" fmla="*/ 1441155 h 2046339"/>
                <a:gd name="connsiteX20" fmla="*/ 541048 w 1378725"/>
                <a:gd name="connsiteY20" fmla="*/ 1441155 h 2046339"/>
                <a:gd name="connsiteX21" fmla="*/ 556021 w 1378725"/>
                <a:gd name="connsiteY21" fmla="*/ 1295120 h 2046339"/>
                <a:gd name="connsiteX22" fmla="*/ 494248 w 1378725"/>
                <a:gd name="connsiteY22" fmla="*/ 1273005 h 2046339"/>
                <a:gd name="connsiteX23" fmla="*/ 248119 w 1378725"/>
                <a:gd name="connsiteY23" fmla="*/ 1054849 h 2046339"/>
                <a:gd name="connsiteX24" fmla="*/ 239442 w 1378725"/>
                <a:gd name="connsiteY24" fmla="*/ 1037209 h 2046339"/>
                <a:gd name="connsiteX25" fmla="*/ 218282 w 1378725"/>
                <a:gd name="connsiteY25" fmla="*/ 1012387 h 2046339"/>
                <a:gd name="connsiteX26" fmla="*/ 210586 w 1378725"/>
                <a:gd name="connsiteY26" fmla="*/ 1015665 h 2046339"/>
                <a:gd name="connsiteX27" fmla="*/ 10032 w 1378725"/>
                <a:gd name="connsiteY27" fmla="*/ 849923 h 2046339"/>
                <a:gd name="connsiteX28" fmla="*/ 48451 w 1378725"/>
                <a:gd name="connsiteY28" fmla="*/ 637397 h 2046339"/>
                <a:gd name="connsiteX29" fmla="*/ 59376 w 1378725"/>
                <a:gd name="connsiteY29" fmla="*/ 628683 h 2046339"/>
                <a:gd name="connsiteX30" fmla="*/ 57884 w 1378725"/>
                <a:gd name="connsiteY30" fmla="*/ 609591 h 2046339"/>
                <a:gd name="connsiteX31" fmla="*/ 687742 w 1378725"/>
                <a:gd name="connsiteY31" fmla="*/ 0 h 2046339"/>
                <a:gd name="connsiteX0" fmla="*/ 687742 w 1378725"/>
                <a:gd name="connsiteY0" fmla="*/ 0 h 2046339"/>
                <a:gd name="connsiteX1" fmla="*/ 1317600 w 1378725"/>
                <a:gd name="connsiteY1" fmla="*/ 609591 h 2046339"/>
                <a:gd name="connsiteX2" fmla="*/ 1316297 w 1378725"/>
                <a:gd name="connsiteY2" fmla="*/ 626251 h 2046339"/>
                <a:gd name="connsiteX3" fmla="*/ 1330274 w 1378725"/>
                <a:gd name="connsiteY3" fmla="*/ 637397 h 2046339"/>
                <a:gd name="connsiteX4" fmla="*/ 1368693 w 1378725"/>
                <a:gd name="connsiteY4" fmla="*/ 849924 h 2046339"/>
                <a:gd name="connsiteX5" fmla="*/ 1168139 w 1378725"/>
                <a:gd name="connsiteY5" fmla="*/ 1015665 h 2046339"/>
                <a:gd name="connsiteX6" fmla="*/ 1158065 w 1378725"/>
                <a:gd name="connsiteY6" fmla="*/ 1011376 h 2046339"/>
                <a:gd name="connsiteX7" fmla="*/ 1143708 w 1378725"/>
                <a:gd name="connsiteY7" fmla="*/ 1028217 h 2046339"/>
                <a:gd name="connsiteX8" fmla="*/ 1130607 w 1378725"/>
                <a:gd name="connsiteY8" fmla="*/ 1054849 h 2046339"/>
                <a:gd name="connsiteX9" fmla="*/ 884479 w 1378725"/>
                <a:gd name="connsiteY9" fmla="*/ 1273005 h 2046339"/>
                <a:gd name="connsiteX10" fmla="*/ 822704 w 1378725"/>
                <a:gd name="connsiteY10" fmla="*/ 1295120 h 2046339"/>
                <a:gd name="connsiteX11" fmla="*/ 837677 w 1378725"/>
                <a:gd name="connsiteY11" fmla="*/ 1441155 h 2046339"/>
                <a:gd name="connsiteX12" fmla="*/ 1075133 w 1378725"/>
                <a:gd name="connsiteY12" fmla="*/ 1441155 h 2046339"/>
                <a:gd name="connsiteX13" fmla="*/ 1298688 w 1378725"/>
                <a:gd name="connsiteY13" fmla="*/ 1664709 h 2046339"/>
                <a:gd name="connsiteX14" fmla="*/ 1298688 w 1378725"/>
                <a:gd name="connsiteY14" fmla="*/ 1762131 h 2046339"/>
                <a:gd name="connsiteX15" fmla="*/ 1300264 w 1378725"/>
                <a:gd name="connsiteY15" fmla="*/ 2046339 h 2046339"/>
                <a:gd name="connsiteX16" fmla="*/ 92593 w 1378725"/>
                <a:gd name="connsiteY16" fmla="*/ 2046339 h 2046339"/>
                <a:gd name="connsiteX17" fmla="*/ 93837 w 1378725"/>
                <a:gd name="connsiteY17" fmla="*/ 1664709 h 2046339"/>
                <a:gd name="connsiteX18" fmla="*/ 317392 w 1378725"/>
                <a:gd name="connsiteY18" fmla="*/ 1441155 h 2046339"/>
                <a:gd name="connsiteX19" fmla="*/ 541048 w 1378725"/>
                <a:gd name="connsiteY19" fmla="*/ 1441155 h 2046339"/>
                <a:gd name="connsiteX20" fmla="*/ 556021 w 1378725"/>
                <a:gd name="connsiteY20" fmla="*/ 1295120 h 2046339"/>
                <a:gd name="connsiteX21" fmla="*/ 494248 w 1378725"/>
                <a:gd name="connsiteY21" fmla="*/ 1273005 h 2046339"/>
                <a:gd name="connsiteX22" fmla="*/ 248119 w 1378725"/>
                <a:gd name="connsiteY22" fmla="*/ 1054849 h 2046339"/>
                <a:gd name="connsiteX23" fmla="*/ 239442 w 1378725"/>
                <a:gd name="connsiteY23" fmla="*/ 1037209 h 2046339"/>
                <a:gd name="connsiteX24" fmla="*/ 218282 w 1378725"/>
                <a:gd name="connsiteY24" fmla="*/ 1012387 h 2046339"/>
                <a:gd name="connsiteX25" fmla="*/ 210586 w 1378725"/>
                <a:gd name="connsiteY25" fmla="*/ 1015665 h 2046339"/>
                <a:gd name="connsiteX26" fmla="*/ 10032 w 1378725"/>
                <a:gd name="connsiteY26" fmla="*/ 849923 h 2046339"/>
                <a:gd name="connsiteX27" fmla="*/ 48451 w 1378725"/>
                <a:gd name="connsiteY27" fmla="*/ 637397 h 2046339"/>
                <a:gd name="connsiteX28" fmla="*/ 59376 w 1378725"/>
                <a:gd name="connsiteY28" fmla="*/ 628683 h 2046339"/>
                <a:gd name="connsiteX29" fmla="*/ 57884 w 1378725"/>
                <a:gd name="connsiteY29" fmla="*/ 609591 h 2046339"/>
                <a:gd name="connsiteX30" fmla="*/ 687742 w 1378725"/>
                <a:gd name="connsiteY30" fmla="*/ 0 h 2046339"/>
                <a:gd name="connsiteX0" fmla="*/ 687742 w 1378725"/>
                <a:gd name="connsiteY0" fmla="*/ 0 h 2046339"/>
                <a:gd name="connsiteX1" fmla="*/ 1317600 w 1378725"/>
                <a:gd name="connsiteY1" fmla="*/ 609591 h 2046339"/>
                <a:gd name="connsiteX2" fmla="*/ 1316297 w 1378725"/>
                <a:gd name="connsiteY2" fmla="*/ 626251 h 2046339"/>
                <a:gd name="connsiteX3" fmla="*/ 1330274 w 1378725"/>
                <a:gd name="connsiteY3" fmla="*/ 637397 h 2046339"/>
                <a:gd name="connsiteX4" fmla="*/ 1368693 w 1378725"/>
                <a:gd name="connsiteY4" fmla="*/ 849924 h 2046339"/>
                <a:gd name="connsiteX5" fmla="*/ 1168139 w 1378725"/>
                <a:gd name="connsiteY5" fmla="*/ 1015665 h 2046339"/>
                <a:gd name="connsiteX6" fmla="*/ 1158065 w 1378725"/>
                <a:gd name="connsiteY6" fmla="*/ 1011376 h 2046339"/>
                <a:gd name="connsiteX7" fmla="*/ 1143708 w 1378725"/>
                <a:gd name="connsiteY7" fmla="*/ 1028217 h 2046339"/>
                <a:gd name="connsiteX8" fmla="*/ 1130607 w 1378725"/>
                <a:gd name="connsiteY8" fmla="*/ 1054849 h 2046339"/>
                <a:gd name="connsiteX9" fmla="*/ 884479 w 1378725"/>
                <a:gd name="connsiteY9" fmla="*/ 1273005 h 2046339"/>
                <a:gd name="connsiteX10" fmla="*/ 822704 w 1378725"/>
                <a:gd name="connsiteY10" fmla="*/ 1295120 h 2046339"/>
                <a:gd name="connsiteX11" fmla="*/ 837677 w 1378725"/>
                <a:gd name="connsiteY11" fmla="*/ 1441155 h 2046339"/>
                <a:gd name="connsiteX12" fmla="*/ 1075133 w 1378725"/>
                <a:gd name="connsiteY12" fmla="*/ 1441155 h 2046339"/>
                <a:gd name="connsiteX13" fmla="*/ 1298688 w 1378725"/>
                <a:gd name="connsiteY13" fmla="*/ 1664709 h 2046339"/>
                <a:gd name="connsiteX14" fmla="*/ 1300264 w 1378725"/>
                <a:gd name="connsiteY14" fmla="*/ 2046339 h 2046339"/>
                <a:gd name="connsiteX15" fmla="*/ 92593 w 1378725"/>
                <a:gd name="connsiteY15" fmla="*/ 2046339 h 2046339"/>
                <a:gd name="connsiteX16" fmla="*/ 93837 w 1378725"/>
                <a:gd name="connsiteY16" fmla="*/ 1664709 h 2046339"/>
                <a:gd name="connsiteX17" fmla="*/ 317392 w 1378725"/>
                <a:gd name="connsiteY17" fmla="*/ 1441155 h 2046339"/>
                <a:gd name="connsiteX18" fmla="*/ 541048 w 1378725"/>
                <a:gd name="connsiteY18" fmla="*/ 1441155 h 2046339"/>
                <a:gd name="connsiteX19" fmla="*/ 556021 w 1378725"/>
                <a:gd name="connsiteY19" fmla="*/ 1295120 h 2046339"/>
                <a:gd name="connsiteX20" fmla="*/ 494248 w 1378725"/>
                <a:gd name="connsiteY20" fmla="*/ 1273005 h 2046339"/>
                <a:gd name="connsiteX21" fmla="*/ 248119 w 1378725"/>
                <a:gd name="connsiteY21" fmla="*/ 1054849 h 2046339"/>
                <a:gd name="connsiteX22" fmla="*/ 239442 w 1378725"/>
                <a:gd name="connsiteY22" fmla="*/ 1037209 h 2046339"/>
                <a:gd name="connsiteX23" fmla="*/ 218282 w 1378725"/>
                <a:gd name="connsiteY23" fmla="*/ 1012387 h 2046339"/>
                <a:gd name="connsiteX24" fmla="*/ 210586 w 1378725"/>
                <a:gd name="connsiteY24" fmla="*/ 1015665 h 2046339"/>
                <a:gd name="connsiteX25" fmla="*/ 10032 w 1378725"/>
                <a:gd name="connsiteY25" fmla="*/ 849923 h 2046339"/>
                <a:gd name="connsiteX26" fmla="*/ 48451 w 1378725"/>
                <a:gd name="connsiteY26" fmla="*/ 637397 h 2046339"/>
                <a:gd name="connsiteX27" fmla="*/ 59376 w 1378725"/>
                <a:gd name="connsiteY27" fmla="*/ 628683 h 2046339"/>
                <a:gd name="connsiteX28" fmla="*/ 57884 w 1378725"/>
                <a:gd name="connsiteY28" fmla="*/ 609591 h 2046339"/>
                <a:gd name="connsiteX29" fmla="*/ 687742 w 1378725"/>
                <a:gd name="connsiteY29" fmla="*/ 0 h 204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78725" h="2046339">
                  <a:moveTo>
                    <a:pt x="687742" y="0"/>
                  </a:moveTo>
                  <a:cubicBezTo>
                    <a:pt x="1035603" y="0"/>
                    <a:pt x="1317600" y="272923"/>
                    <a:pt x="1317600" y="609591"/>
                  </a:cubicBezTo>
                  <a:lnTo>
                    <a:pt x="1316297" y="626251"/>
                  </a:lnTo>
                  <a:lnTo>
                    <a:pt x="1330274" y="637397"/>
                  </a:lnTo>
                  <a:cubicBezTo>
                    <a:pt x="1374232" y="682495"/>
                    <a:pt x="1391421" y="765102"/>
                    <a:pt x="1368693" y="849924"/>
                  </a:cubicBezTo>
                  <a:cubicBezTo>
                    <a:pt x="1338389" y="963019"/>
                    <a:pt x="1248598" y="1037224"/>
                    <a:pt x="1168139" y="1015665"/>
                  </a:cubicBezTo>
                  <a:lnTo>
                    <a:pt x="1158065" y="1011376"/>
                  </a:lnTo>
                  <a:lnTo>
                    <a:pt x="1143708" y="1028217"/>
                  </a:lnTo>
                  <a:lnTo>
                    <a:pt x="1130607" y="1054849"/>
                  </a:lnTo>
                  <a:cubicBezTo>
                    <a:pt x="1070841" y="1152470"/>
                    <a:pt x="985171" y="1229191"/>
                    <a:pt x="884479" y="1273005"/>
                  </a:cubicBezTo>
                  <a:lnTo>
                    <a:pt x="822704" y="1295120"/>
                  </a:lnTo>
                  <a:lnTo>
                    <a:pt x="837677" y="1441155"/>
                  </a:lnTo>
                  <a:lnTo>
                    <a:pt x="1075133" y="1441155"/>
                  </a:lnTo>
                  <a:cubicBezTo>
                    <a:pt x="1198599" y="1441155"/>
                    <a:pt x="1298688" y="1541244"/>
                    <a:pt x="1298688" y="1664709"/>
                  </a:cubicBezTo>
                  <a:cubicBezTo>
                    <a:pt x="1299213" y="1791919"/>
                    <a:pt x="1299739" y="1919129"/>
                    <a:pt x="1300264" y="2046339"/>
                  </a:cubicBezTo>
                  <a:lnTo>
                    <a:pt x="92593" y="2046339"/>
                  </a:lnTo>
                  <a:cubicBezTo>
                    <a:pt x="93008" y="1919129"/>
                    <a:pt x="93422" y="1791919"/>
                    <a:pt x="93837" y="1664709"/>
                  </a:cubicBezTo>
                  <a:cubicBezTo>
                    <a:pt x="93837" y="1541244"/>
                    <a:pt x="193926" y="1441155"/>
                    <a:pt x="317392" y="1441155"/>
                  </a:cubicBezTo>
                  <a:lnTo>
                    <a:pt x="541048" y="1441155"/>
                  </a:lnTo>
                  <a:lnTo>
                    <a:pt x="556021" y="1295120"/>
                  </a:lnTo>
                  <a:lnTo>
                    <a:pt x="494248" y="1273005"/>
                  </a:lnTo>
                  <a:cubicBezTo>
                    <a:pt x="393556" y="1229191"/>
                    <a:pt x="307886" y="1152470"/>
                    <a:pt x="248119" y="1054849"/>
                  </a:cubicBezTo>
                  <a:lnTo>
                    <a:pt x="239442" y="1037209"/>
                  </a:lnTo>
                  <a:lnTo>
                    <a:pt x="218282" y="1012387"/>
                  </a:lnTo>
                  <a:lnTo>
                    <a:pt x="210586" y="1015665"/>
                  </a:lnTo>
                  <a:cubicBezTo>
                    <a:pt x="130127" y="1037223"/>
                    <a:pt x="40336" y="963018"/>
                    <a:pt x="10032" y="849923"/>
                  </a:cubicBezTo>
                  <a:cubicBezTo>
                    <a:pt x="-12696" y="765102"/>
                    <a:pt x="4492" y="682494"/>
                    <a:pt x="48451" y="637397"/>
                  </a:cubicBezTo>
                  <a:lnTo>
                    <a:pt x="59376" y="628683"/>
                  </a:lnTo>
                  <a:lnTo>
                    <a:pt x="57884" y="609591"/>
                  </a:lnTo>
                  <a:cubicBezTo>
                    <a:pt x="57884" y="272923"/>
                    <a:pt x="339881" y="0"/>
                    <a:pt x="68774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28745D26-1AB6-456B-8610-D37B0454A16D}"/>
                </a:ext>
              </a:extLst>
            </p:cNvPr>
            <p:cNvSpPr/>
            <p:nvPr/>
          </p:nvSpPr>
          <p:spPr bwMode="auto">
            <a:xfrm>
              <a:off x="7308960" y="1790362"/>
              <a:ext cx="1239970" cy="668213"/>
            </a:xfrm>
            <a:custGeom>
              <a:avLst/>
              <a:gdLst>
                <a:gd name="connsiteX0" fmla="*/ 1847304 w 1850831"/>
                <a:gd name="connsiteY0" fmla="*/ 17657 h 939879"/>
                <a:gd name="connsiteX1" fmla="*/ 1847304 w 1850831"/>
                <a:gd name="connsiteY1" fmla="*/ 17658 h 939879"/>
                <a:gd name="connsiteX2" fmla="*/ 1847304 w 1850831"/>
                <a:gd name="connsiteY2" fmla="*/ 17658 h 939879"/>
                <a:gd name="connsiteX3" fmla="*/ 3527 w 1850831"/>
                <a:gd name="connsiteY3" fmla="*/ 17657 h 939879"/>
                <a:gd name="connsiteX4" fmla="*/ 3527 w 1850831"/>
                <a:gd name="connsiteY4" fmla="*/ 17658 h 939879"/>
                <a:gd name="connsiteX5" fmla="*/ 3527 w 1850831"/>
                <a:gd name="connsiteY5" fmla="*/ 17658 h 939879"/>
                <a:gd name="connsiteX6" fmla="*/ 24965 w 1850831"/>
                <a:gd name="connsiteY6" fmla="*/ 1208 h 939879"/>
                <a:gd name="connsiteX7" fmla="*/ 51756 w 1850831"/>
                <a:gd name="connsiteY7" fmla="*/ 4735 h 939879"/>
                <a:gd name="connsiteX8" fmla="*/ 326456 w 1850831"/>
                <a:gd name="connsiteY8" fmla="*/ 163334 h 939879"/>
                <a:gd name="connsiteX9" fmla="*/ 358768 w 1850831"/>
                <a:gd name="connsiteY9" fmla="*/ 141548 h 939879"/>
                <a:gd name="connsiteX10" fmla="*/ 411247 w 1850831"/>
                <a:gd name="connsiteY10" fmla="*/ 130953 h 939879"/>
                <a:gd name="connsiteX11" fmla="*/ 1440937 w 1850831"/>
                <a:gd name="connsiteY11" fmla="*/ 130953 h 939879"/>
                <a:gd name="connsiteX12" fmla="*/ 1493417 w 1850831"/>
                <a:gd name="connsiteY12" fmla="*/ 141548 h 939879"/>
                <a:gd name="connsiteX13" fmla="*/ 1525105 w 1850831"/>
                <a:gd name="connsiteY13" fmla="*/ 162913 h 939879"/>
                <a:gd name="connsiteX14" fmla="*/ 1799075 w 1850831"/>
                <a:gd name="connsiteY14" fmla="*/ 4735 h 939879"/>
                <a:gd name="connsiteX15" fmla="*/ 1825866 w 1850831"/>
                <a:gd name="connsiteY15" fmla="*/ 1208 h 939879"/>
                <a:gd name="connsiteX16" fmla="*/ 1847304 w 1850831"/>
                <a:gd name="connsiteY16" fmla="*/ 17658 h 939879"/>
                <a:gd name="connsiteX17" fmla="*/ 1850831 w 1850831"/>
                <a:gd name="connsiteY17" fmla="*/ 44448 h 939879"/>
                <a:gd name="connsiteX18" fmla="*/ 1834381 w 1850831"/>
                <a:gd name="connsiteY18" fmla="*/ 65886 h 939879"/>
                <a:gd name="connsiteX19" fmla="*/ 1566616 w 1850831"/>
                <a:gd name="connsiteY19" fmla="*/ 220482 h 939879"/>
                <a:gd name="connsiteX20" fmla="*/ 1575761 w 1850831"/>
                <a:gd name="connsiteY20" fmla="*/ 265777 h 939879"/>
                <a:gd name="connsiteX21" fmla="*/ 1575761 w 1850831"/>
                <a:gd name="connsiteY21" fmla="*/ 535416 h 939879"/>
                <a:gd name="connsiteX22" fmla="*/ 1171298 w 1850831"/>
                <a:gd name="connsiteY22" fmla="*/ 939879 h 939879"/>
                <a:gd name="connsiteX23" fmla="*/ 680886 w 1850831"/>
                <a:gd name="connsiteY23" fmla="*/ 939878 h 939879"/>
                <a:gd name="connsiteX24" fmla="*/ 276423 w 1850831"/>
                <a:gd name="connsiteY24" fmla="*/ 535415 h 939879"/>
                <a:gd name="connsiteX25" fmla="*/ 276423 w 1850831"/>
                <a:gd name="connsiteY25" fmla="*/ 265777 h 939879"/>
                <a:gd name="connsiteX26" fmla="*/ 285427 w 1850831"/>
                <a:gd name="connsiteY26" fmla="*/ 221181 h 939879"/>
                <a:gd name="connsiteX27" fmla="*/ 16450 w 1850831"/>
                <a:gd name="connsiteY27" fmla="*/ 65886 h 939879"/>
                <a:gd name="connsiteX28" fmla="*/ 0 w 1850831"/>
                <a:gd name="connsiteY28" fmla="*/ 44448 h 939879"/>
                <a:gd name="connsiteX29" fmla="*/ 3527 w 1850831"/>
                <a:gd name="connsiteY29" fmla="*/ 17658 h 939879"/>
                <a:gd name="connsiteX0" fmla="*/ 1847304 w 1850831"/>
                <a:gd name="connsiteY0" fmla="*/ 17657 h 939879"/>
                <a:gd name="connsiteX1" fmla="*/ 1847304 w 1850831"/>
                <a:gd name="connsiteY1" fmla="*/ 17658 h 939879"/>
                <a:gd name="connsiteX2" fmla="*/ 1847304 w 1850831"/>
                <a:gd name="connsiteY2" fmla="*/ 17658 h 939879"/>
                <a:gd name="connsiteX3" fmla="*/ 1847304 w 1850831"/>
                <a:gd name="connsiteY3" fmla="*/ 17657 h 939879"/>
                <a:gd name="connsiteX4" fmla="*/ 3527 w 1850831"/>
                <a:gd name="connsiteY4" fmla="*/ 17657 h 939879"/>
                <a:gd name="connsiteX5" fmla="*/ 3527 w 1850831"/>
                <a:gd name="connsiteY5" fmla="*/ 17658 h 939879"/>
                <a:gd name="connsiteX6" fmla="*/ 3527 w 1850831"/>
                <a:gd name="connsiteY6" fmla="*/ 17658 h 939879"/>
                <a:gd name="connsiteX7" fmla="*/ 3527 w 1850831"/>
                <a:gd name="connsiteY7" fmla="*/ 17657 h 939879"/>
                <a:gd name="connsiteX8" fmla="*/ 24965 w 1850831"/>
                <a:gd name="connsiteY8" fmla="*/ 1208 h 939879"/>
                <a:gd name="connsiteX9" fmla="*/ 51756 w 1850831"/>
                <a:gd name="connsiteY9" fmla="*/ 4735 h 939879"/>
                <a:gd name="connsiteX10" fmla="*/ 326456 w 1850831"/>
                <a:gd name="connsiteY10" fmla="*/ 163334 h 939879"/>
                <a:gd name="connsiteX11" fmla="*/ 358768 w 1850831"/>
                <a:gd name="connsiteY11" fmla="*/ 141548 h 939879"/>
                <a:gd name="connsiteX12" fmla="*/ 411247 w 1850831"/>
                <a:gd name="connsiteY12" fmla="*/ 130953 h 939879"/>
                <a:gd name="connsiteX13" fmla="*/ 928697 w 1850831"/>
                <a:gd name="connsiteY13" fmla="*/ 353439 h 939879"/>
                <a:gd name="connsiteX14" fmla="*/ 1440937 w 1850831"/>
                <a:gd name="connsiteY14" fmla="*/ 130953 h 939879"/>
                <a:gd name="connsiteX15" fmla="*/ 1493417 w 1850831"/>
                <a:gd name="connsiteY15" fmla="*/ 141548 h 939879"/>
                <a:gd name="connsiteX16" fmla="*/ 1525105 w 1850831"/>
                <a:gd name="connsiteY16" fmla="*/ 162913 h 939879"/>
                <a:gd name="connsiteX17" fmla="*/ 1799075 w 1850831"/>
                <a:gd name="connsiteY17" fmla="*/ 4735 h 939879"/>
                <a:gd name="connsiteX18" fmla="*/ 1825866 w 1850831"/>
                <a:gd name="connsiteY18" fmla="*/ 1208 h 939879"/>
                <a:gd name="connsiteX19" fmla="*/ 1847304 w 1850831"/>
                <a:gd name="connsiteY19" fmla="*/ 17658 h 939879"/>
                <a:gd name="connsiteX20" fmla="*/ 1850831 w 1850831"/>
                <a:gd name="connsiteY20" fmla="*/ 44448 h 939879"/>
                <a:gd name="connsiteX21" fmla="*/ 1834381 w 1850831"/>
                <a:gd name="connsiteY21" fmla="*/ 65886 h 939879"/>
                <a:gd name="connsiteX22" fmla="*/ 1566616 w 1850831"/>
                <a:gd name="connsiteY22" fmla="*/ 220482 h 939879"/>
                <a:gd name="connsiteX23" fmla="*/ 1575761 w 1850831"/>
                <a:gd name="connsiteY23" fmla="*/ 265777 h 939879"/>
                <a:gd name="connsiteX24" fmla="*/ 1575761 w 1850831"/>
                <a:gd name="connsiteY24" fmla="*/ 535416 h 939879"/>
                <a:gd name="connsiteX25" fmla="*/ 1171298 w 1850831"/>
                <a:gd name="connsiteY25" fmla="*/ 939879 h 939879"/>
                <a:gd name="connsiteX26" fmla="*/ 680886 w 1850831"/>
                <a:gd name="connsiteY26" fmla="*/ 939878 h 939879"/>
                <a:gd name="connsiteX27" fmla="*/ 276423 w 1850831"/>
                <a:gd name="connsiteY27" fmla="*/ 535415 h 939879"/>
                <a:gd name="connsiteX28" fmla="*/ 276423 w 1850831"/>
                <a:gd name="connsiteY28" fmla="*/ 265777 h 939879"/>
                <a:gd name="connsiteX29" fmla="*/ 285427 w 1850831"/>
                <a:gd name="connsiteY29" fmla="*/ 221181 h 939879"/>
                <a:gd name="connsiteX30" fmla="*/ 16450 w 1850831"/>
                <a:gd name="connsiteY30" fmla="*/ 65886 h 939879"/>
                <a:gd name="connsiteX31" fmla="*/ 0 w 1850831"/>
                <a:gd name="connsiteY31" fmla="*/ 44448 h 939879"/>
                <a:gd name="connsiteX32" fmla="*/ 3527 w 1850831"/>
                <a:gd name="connsiteY32" fmla="*/ 17658 h 939879"/>
                <a:gd name="connsiteX33" fmla="*/ 24965 w 1850831"/>
                <a:gd name="connsiteY33" fmla="*/ 1208 h 939879"/>
                <a:gd name="connsiteX0" fmla="*/ 1847304 w 1850831"/>
                <a:gd name="connsiteY0" fmla="*/ 17657 h 939879"/>
                <a:gd name="connsiteX1" fmla="*/ 1847304 w 1850831"/>
                <a:gd name="connsiteY1" fmla="*/ 17658 h 939879"/>
                <a:gd name="connsiteX2" fmla="*/ 1847304 w 1850831"/>
                <a:gd name="connsiteY2" fmla="*/ 17658 h 939879"/>
                <a:gd name="connsiteX3" fmla="*/ 1847304 w 1850831"/>
                <a:gd name="connsiteY3" fmla="*/ 17657 h 939879"/>
                <a:gd name="connsiteX4" fmla="*/ 3527 w 1850831"/>
                <a:gd name="connsiteY4" fmla="*/ 17657 h 939879"/>
                <a:gd name="connsiteX5" fmla="*/ 3527 w 1850831"/>
                <a:gd name="connsiteY5" fmla="*/ 17658 h 939879"/>
                <a:gd name="connsiteX6" fmla="*/ 3527 w 1850831"/>
                <a:gd name="connsiteY6" fmla="*/ 17658 h 939879"/>
                <a:gd name="connsiteX7" fmla="*/ 3527 w 1850831"/>
                <a:gd name="connsiteY7" fmla="*/ 17657 h 939879"/>
                <a:gd name="connsiteX8" fmla="*/ 24965 w 1850831"/>
                <a:gd name="connsiteY8" fmla="*/ 1208 h 939879"/>
                <a:gd name="connsiteX9" fmla="*/ 51756 w 1850831"/>
                <a:gd name="connsiteY9" fmla="*/ 4735 h 939879"/>
                <a:gd name="connsiteX10" fmla="*/ 326456 w 1850831"/>
                <a:gd name="connsiteY10" fmla="*/ 163334 h 939879"/>
                <a:gd name="connsiteX11" fmla="*/ 358768 w 1850831"/>
                <a:gd name="connsiteY11" fmla="*/ 141548 h 939879"/>
                <a:gd name="connsiteX12" fmla="*/ 411247 w 1850831"/>
                <a:gd name="connsiteY12" fmla="*/ 130953 h 939879"/>
                <a:gd name="connsiteX13" fmla="*/ 928697 w 1850831"/>
                <a:gd name="connsiteY13" fmla="*/ 353439 h 939879"/>
                <a:gd name="connsiteX14" fmla="*/ 1440937 w 1850831"/>
                <a:gd name="connsiteY14" fmla="*/ 130953 h 939879"/>
                <a:gd name="connsiteX15" fmla="*/ 1493417 w 1850831"/>
                <a:gd name="connsiteY15" fmla="*/ 141548 h 939879"/>
                <a:gd name="connsiteX16" fmla="*/ 1525105 w 1850831"/>
                <a:gd name="connsiteY16" fmla="*/ 162913 h 939879"/>
                <a:gd name="connsiteX17" fmla="*/ 1799075 w 1850831"/>
                <a:gd name="connsiteY17" fmla="*/ 4735 h 939879"/>
                <a:gd name="connsiteX18" fmla="*/ 1825866 w 1850831"/>
                <a:gd name="connsiteY18" fmla="*/ 1208 h 939879"/>
                <a:gd name="connsiteX19" fmla="*/ 1847304 w 1850831"/>
                <a:gd name="connsiteY19" fmla="*/ 17658 h 939879"/>
                <a:gd name="connsiteX20" fmla="*/ 1850831 w 1850831"/>
                <a:gd name="connsiteY20" fmla="*/ 44448 h 939879"/>
                <a:gd name="connsiteX21" fmla="*/ 1834381 w 1850831"/>
                <a:gd name="connsiteY21" fmla="*/ 65886 h 939879"/>
                <a:gd name="connsiteX22" fmla="*/ 1566616 w 1850831"/>
                <a:gd name="connsiteY22" fmla="*/ 220482 h 939879"/>
                <a:gd name="connsiteX23" fmla="*/ 1575761 w 1850831"/>
                <a:gd name="connsiteY23" fmla="*/ 265777 h 939879"/>
                <a:gd name="connsiteX24" fmla="*/ 1575761 w 1850831"/>
                <a:gd name="connsiteY24" fmla="*/ 535416 h 939879"/>
                <a:gd name="connsiteX25" fmla="*/ 1171298 w 1850831"/>
                <a:gd name="connsiteY25" fmla="*/ 939879 h 939879"/>
                <a:gd name="connsiteX26" fmla="*/ 680886 w 1850831"/>
                <a:gd name="connsiteY26" fmla="*/ 939878 h 939879"/>
                <a:gd name="connsiteX27" fmla="*/ 276423 w 1850831"/>
                <a:gd name="connsiteY27" fmla="*/ 535415 h 939879"/>
                <a:gd name="connsiteX28" fmla="*/ 276423 w 1850831"/>
                <a:gd name="connsiteY28" fmla="*/ 265777 h 939879"/>
                <a:gd name="connsiteX29" fmla="*/ 285427 w 1850831"/>
                <a:gd name="connsiteY29" fmla="*/ 221181 h 939879"/>
                <a:gd name="connsiteX30" fmla="*/ 16450 w 1850831"/>
                <a:gd name="connsiteY30" fmla="*/ 65886 h 939879"/>
                <a:gd name="connsiteX31" fmla="*/ 0 w 1850831"/>
                <a:gd name="connsiteY31" fmla="*/ 44448 h 939879"/>
                <a:gd name="connsiteX32" fmla="*/ 3527 w 1850831"/>
                <a:gd name="connsiteY32" fmla="*/ 17658 h 939879"/>
                <a:gd name="connsiteX33" fmla="*/ 24965 w 1850831"/>
                <a:gd name="connsiteY33" fmla="*/ 1208 h 939879"/>
                <a:gd name="connsiteX0" fmla="*/ 1847304 w 1850831"/>
                <a:gd name="connsiteY0" fmla="*/ 17657 h 939879"/>
                <a:gd name="connsiteX1" fmla="*/ 1847304 w 1850831"/>
                <a:gd name="connsiteY1" fmla="*/ 17658 h 939879"/>
                <a:gd name="connsiteX2" fmla="*/ 1847304 w 1850831"/>
                <a:gd name="connsiteY2" fmla="*/ 17658 h 939879"/>
                <a:gd name="connsiteX3" fmla="*/ 1847304 w 1850831"/>
                <a:gd name="connsiteY3" fmla="*/ 17657 h 939879"/>
                <a:gd name="connsiteX4" fmla="*/ 3527 w 1850831"/>
                <a:gd name="connsiteY4" fmla="*/ 17657 h 939879"/>
                <a:gd name="connsiteX5" fmla="*/ 3527 w 1850831"/>
                <a:gd name="connsiteY5" fmla="*/ 17658 h 939879"/>
                <a:gd name="connsiteX6" fmla="*/ 3527 w 1850831"/>
                <a:gd name="connsiteY6" fmla="*/ 17658 h 939879"/>
                <a:gd name="connsiteX7" fmla="*/ 3527 w 1850831"/>
                <a:gd name="connsiteY7" fmla="*/ 17657 h 939879"/>
                <a:gd name="connsiteX8" fmla="*/ 24965 w 1850831"/>
                <a:gd name="connsiteY8" fmla="*/ 1208 h 939879"/>
                <a:gd name="connsiteX9" fmla="*/ 51756 w 1850831"/>
                <a:gd name="connsiteY9" fmla="*/ 4735 h 939879"/>
                <a:gd name="connsiteX10" fmla="*/ 326456 w 1850831"/>
                <a:gd name="connsiteY10" fmla="*/ 163334 h 939879"/>
                <a:gd name="connsiteX11" fmla="*/ 358768 w 1850831"/>
                <a:gd name="connsiteY11" fmla="*/ 141548 h 939879"/>
                <a:gd name="connsiteX12" fmla="*/ 411247 w 1850831"/>
                <a:gd name="connsiteY12" fmla="*/ 130953 h 939879"/>
                <a:gd name="connsiteX13" fmla="*/ 928697 w 1850831"/>
                <a:gd name="connsiteY13" fmla="*/ 353439 h 939879"/>
                <a:gd name="connsiteX14" fmla="*/ 1440937 w 1850831"/>
                <a:gd name="connsiteY14" fmla="*/ 130953 h 939879"/>
                <a:gd name="connsiteX15" fmla="*/ 1493417 w 1850831"/>
                <a:gd name="connsiteY15" fmla="*/ 141548 h 939879"/>
                <a:gd name="connsiteX16" fmla="*/ 1525105 w 1850831"/>
                <a:gd name="connsiteY16" fmla="*/ 162913 h 939879"/>
                <a:gd name="connsiteX17" fmla="*/ 1799075 w 1850831"/>
                <a:gd name="connsiteY17" fmla="*/ 4735 h 939879"/>
                <a:gd name="connsiteX18" fmla="*/ 1825866 w 1850831"/>
                <a:gd name="connsiteY18" fmla="*/ 1208 h 939879"/>
                <a:gd name="connsiteX19" fmla="*/ 1847304 w 1850831"/>
                <a:gd name="connsiteY19" fmla="*/ 17658 h 939879"/>
                <a:gd name="connsiteX20" fmla="*/ 1850831 w 1850831"/>
                <a:gd name="connsiteY20" fmla="*/ 44448 h 939879"/>
                <a:gd name="connsiteX21" fmla="*/ 1834381 w 1850831"/>
                <a:gd name="connsiteY21" fmla="*/ 65886 h 939879"/>
                <a:gd name="connsiteX22" fmla="*/ 1566616 w 1850831"/>
                <a:gd name="connsiteY22" fmla="*/ 220482 h 939879"/>
                <a:gd name="connsiteX23" fmla="*/ 1575761 w 1850831"/>
                <a:gd name="connsiteY23" fmla="*/ 265777 h 939879"/>
                <a:gd name="connsiteX24" fmla="*/ 1575761 w 1850831"/>
                <a:gd name="connsiteY24" fmla="*/ 535416 h 939879"/>
                <a:gd name="connsiteX25" fmla="*/ 1171298 w 1850831"/>
                <a:gd name="connsiteY25" fmla="*/ 939879 h 939879"/>
                <a:gd name="connsiteX26" fmla="*/ 680886 w 1850831"/>
                <a:gd name="connsiteY26" fmla="*/ 939878 h 939879"/>
                <a:gd name="connsiteX27" fmla="*/ 276423 w 1850831"/>
                <a:gd name="connsiteY27" fmla="*/ 535415 h 939879"/>
                <a:gd name="connsiteX28" fmla="*/ 276423 w 1850831"/>
                <a:gd name="connsiteY28" fmla="*/ 265777 h 939879"/>
                <a:gd name="connsiteX29" fmla="*/ 285427 w 1850831"/>
                <a:gd name="connsiteY29" fmla="*/ 221181 h 939879"/>
                <a:gd name="connsiteX30" fmla="*/ 16450 w 1850831"/>
                <a:gd name="connsiteY30" fmla="*/ 65886 h 939879"/>
                <a:gd name="connsiteX31" fmla="*/ 0 w 1850831"/>
                <a:gd name="connsiteY31" fmla="*/ 44448 h 939879"/>
                <a:gd name="connsiteX32" fmla="*/ 3527 w 1850831"/>
                <a:gd name="connsiteY32" fmla="*/ 17658 h 939879"/>
                <a:gd name="connsiteX33" fmla="*/ 24965 w 1850831"/>
                <a:gd name="connsiteY33" fmla="*/ 1208 h 939879"/>
                <a:gd name="connsiteX0" fmla="*/ 1847304 w 1850831"/>
                <a:gd name="connsiteY0" fmla="*/ 17657 h 939879"/>
                <a:gd name="connsiteX1" fmla="*/ 1847304 w 1850831"/>
                <a:gd name="connsiteY1" fmla="*/ 17658 h 939879"/>
                <a:gd name="connsiteX2" fmla="*/ 1847304 w 1850831"/>
                <a:gd name="connsiteY2" fmla="*/ 17658 h 939879"/>
                <a:gd name="connsiteX3" fmla="*/ 1847304 w 1850831"/>
                <a:gd name="connsiteY3" fmla="*/ 17657 h 939879"/>
                <a:gd name="connsiteX4" fmla="*/ 3527 w 1850831"/>
                <a:gd name="connsiteY4" fmla="*/ 17657 h 939879"/>
                <a:gd name="connsiteX5" fmla="*/ 3527 w 1850831"/>
                <a:gd name="connsiteY5" fmla="*/ 17658 h 939879"/>
                <a:gd name="connsiteX6" fmla="*/ 3527 w 1850831"/>
                <a:gd name="connsiteY6" fmla="*/ 17658 h 939879"/>
                <a:gd name="connsiteX7" fmla="*/ 3527 w 1850831"/>
                <a:gd name="connsiteY7" fmla="*/ 17657 h 939879"/>
                <a:gd name="connsiteX8" fmla="*/ 24965 w 1850831"/>
                <a:gd name="connsiteY8" fmla="*/ 1208 h 939879"/>
                <a:gd name="connsiteX9" fmla="*/ 51756 w 1850831"/>
                <a:gd name="connsiteY9" fmla="*/ 4735 h 939879"/>
                <a:gd name="connsiteX10" fmla="*/ 326456 w 1850831"/>
                <a:gd name="connsiteY10" fmla="*/ 163334 h 939879"/>
                <a:gd name="connsiteX11" fmla="*/ 358768 w 1850831"/>
                <a:gd name="connsiteY11" fmla="*/ 141548 h 939879"/>
                <a:gd name="connsiteX12" fmla="*/ 928697 w 1850831"/>
                <a:gd name="connsiteY12" fmla="*/ 353439 h 939879"/>
                <a:gd name="connsiteX13" fmla="*/ 1440937 w 1850831"/>
                <a:gd name="connsiteY13" fmla="*/ 130953 h 939879"/>
                <a:gd name="connsiteX14" fmla="*/ 1493417 w 1850831"/>
                <a:gd name="connsiteY14" fmla="*/ 141548 h 939879"/>
                <a:gd name="connsiteX15" fmla="*/ 1525105 w 1850831"/>
                <a:gd name="connsiteY15" fmla="*/ 162913 h 939879"/>
                <a:gd name="connsiteX16" fmla="*/ 1799075 w 1850831"/>
                <a:gd name="connsiteY16" fmla="*/ 4735 h 939879"/>
                <a:gd name="connsiteX17" fmla="*/ 1825866 w 1850831"/>
                <a:gd name="connsiteY17" fmla="*/ 1208 h 939879"/>
                <a:gd name="connsiteX18" fmla="*/ 1847304 w 1850831"/>
                <a:gd name="connsiteY18" fmla="*/ 17658 h 939879"/>
                <a:gd name="connsiteX19" fmla="*/ 1850831 w 1850831"/>
                <a:gd name="connsiteY19" fmla="*/ 44448 h 939879"/>
                <a:gd name="connsiteX20" fmla="*/ 1834381 w 1850831"/>
                <a:gd name="connsiteY20" fmla="*/ 65886 h 939879"/>
                <a:gd name="connsiteX21" fmla="*/ 1566616 w 1850831"/>
                <a:gd name="connsiteY21" fmla="*/ 220482 h 939879"/>
                <a:gd name="connsiteX22" fmla="*/ 1575761 w 1850831"/>
                <a:gd name="connsiteY22" fmla="*/ 265777 h 939879"/>
                <a:gd name="connsiteX23" fmla="*/ 1575761 w 1850831"/>
                <a:gd name="connsiteY23" fmla="*/ 535416 h 939879"/>
                <a:gd name="connsiteX24" fmla="*/ 1171298 w 1850831"/>
                <a:gd name="connsiteY24" fmla="*/ 939879 h 939879"/>
                <a:gd name="connsiteX25" fmla="*/ 680886 w 1850831"/>
                <a:gd name="connsiteY25" fmla="*/ 939878 h 939879"/>
                <a:gd name="connsiteX26" fmla="*/ 276423 w 1850831"/>
                <a:gd name="connsiteY26" fmla="*/ 535415 h 939879"/>
                <a:gd name="connsiteX27" fmla="*/ 276423 w 1850831"/>
                <a:gd name="connsiteY27" fmla="*/ 265777 h 939879"/>
                <a:gd name="connsiteX28" fmla="*/ 285427 w 1850831"/>
                <a:gd name="connsiteY28" fmla="*/ 221181 h 939879"/>
                <a:gd name="connsiteX29" fmla="*/ 16450 w 1850831"/>
                <a:gd name="connsiteY29" fmla="*/ 65886 h 939879"/>
                <a:gd name="connsiteX30" fmla="*/ 0 w 1850831"/>
                <a:gd name="connsiteY30" fmla="*/ 44448 h 939879"/>
                <a:gd name="connsiteX31" fmla="*/ 3527 w 1850831"/>
                <a:gd name="connsiteY31" fmla="*/ 17658 h 939879"/>
                <a:gd name="connsiteX32" fmla="*/ 24965 w 1850831"/>
                <a:gd name="connsiteY32" fmla="*/ 1208 h 939879"/>
                <a:gd name="connsiteX0" fmla="*/ 1847304 w 1850831"/>
                <a:gd name="connsiteY0" fmla="*/ 17657 h 939879"/>
                <a:gd name="connsiteX1" fmla="*/ 1847304 w 1850831"/>
                <a:gd name="connsiteY1" fmla="*/ 17658 h 939879"/>
                <a:gd name="connsiteX2" fmla="*/ 1847304 w 1850831"/>
                <a:gd name="connsiteY2" fmla="*/ 17658 h 939879"/>
                <a:gd name="connsiteX3" fmla="*/ 1847304 w 1850831"/>
                <a:gd name="connsiteY3" fmla="*/ 17657 h 939879"/>
                <a:gd name="connsiteX4" fmla="*/ 3527 w 1850831"/>
                <a:gd name="connsiteY4" fmla="*/ 17657 h 939879"/>
                <a:gd name="connsiteX5" fmla="*/ 3527 w 1850831"/>
                <a:gd name="connsiteY5" fmla="*/ 17658 h 939879"/>
                <a:gd name="connsiteX6" fmla="*/ 3527 w 1850831"/>
                <a:gd name="connsiteY6" fmla="*/ 17658 h 939879"/>
                <a:gd name="connsiteX7" fmla="*/ 3527 w 1850831"/>
                <a:gd name="connsiteY7" fmla="*/ 17657 h 939879"/>
                <a:gd name="connsiteX8" fmla="*/ 24965 w 1850831"/>
                <a:gd name="connsiteY8" fmla="*/ 1208 h 939879"/>
                <a:gd name="connsiteX9" fmla="*/ 51756 w 1850831"/>
                <a:gd name="connsiteY9" fmla="*/ 4735 h 939879"/>
                <a:gd name="connsiteX10" fmla="*/ 326456 w 1850831"/>
                <a:gd name="connsiteY10" fmla="*/ 163334 h 939879"/>
                <a:gd name="connsiteX11" fmla="*/ 358768 w 1850831"/>
                <a:gd name="connsiteY11" fmla="*/ 141548 h 939879"/>
                <a:gd name="connsiteX12" fmla="*/ 928697 w 1850831"/>
                <a:gd name="connsiteY12" fmla="*/ 353439 h 939879"/>
                <a:gd name="connsiteX13" fmla="*/ 1493417 w 1850831"/>
                <a:gd name="connsiteY13" fmla="*/ 141548 h 939879"/>
                <a:gd name="connsiteX14" fmla="*/ 1525105 w 1850831"/>
                <a:gd name="connsiteY14" fmla="*/ 162913 h 939879"/>
                <a:gd name="connsiteX15" fmla="*/ 1799075 w 1850831"/>
                <a:gd name="connsiteY15" fmla="*/ 4735 h 939879"/>
                <a:gd name="connsiteX16" fmla="*/ 1825866 w 1850831"/>
                <a:gd name="connsiteY16" fmla="*/ 1208 h 939879"/>
                <a:gd name="connsiteX17" fmla="*/ 1847304 w 1850831"/>
                <a:gd name="connsiteY17" fmla="*/ 17658 h 939879"/>
                <a:gd name="connsiteX18" fmla="*/ 1850831 w 1850831"/>
                <a:gd name="connsiteY18" fmla="*/ 44448 h 939879"/>
                <a:gd name="connsiteX19" fmla="*/ 1834381 w 1850831"/>
                <a:gd name="connsiteY19" fmla="*/ 65886 h 939879"/>
                <a:gd name="connsiteX20" fmla="*/ 1566616 w 1850831"/>
                <a:gd name="connsiteY20" fmla="*/ 220482 h 939879"/>
                <a:gd name="connsiteX21" fmla="*/ 1575761 w 1850831"/>
                <a:gd name="connsiteY21" fmla="*/ 265777 h 939879"/>
                <a:gd name="connsiteX22" fmla="*/ 1575761 w 1850831"/>
                <a:gd name="connsiteY22" fmla="*/ 535416 h 939879"/>
                <a:gd name="connsiteX23" fmla="*/ 1171298 w 1850831"/>
                <a:gd name="connsiteY23" fmla="*/ 939879 h 939879"/>
                <a:gd name="connsiteX24" fmla="*/ 680886 w 1850831"/>
                <a:gd name="connsiteY24" fmla="*/ 939878 h 939879"/>
                <a:gd name="connsiteX25" fmla="*/ 276423 w 1850831"/>
                <a:gd name="connsiteY25" fmla="*/ 535415 h 939879"/>
                <a:gd name="connsiteX26" fmla="*/ 276423 w 1850831"/>
                <a:gd name="connsiteY26" fmla="*/ 265777 h 939879"/>
                <a:gd name="connsiteX27" fmla="*/ 285427 w 1850831"/>
                <a:gd name="connsiteY27" fmla="*/ 221181 h 939879"/>
                <a:gd name="connsiteX28" fmla="*/ 16450 w 1850831"/>
                <a:gd name="connsiteY28" fmla="*/ 65886 h 939879"/>
                <a:gd name="connsiteX29" fmla="*/ 0 w 1850831"/>
                <a:gd name="connsiteY29" fmla="*/ 44448 h 939879"/>
                <a:gd name="connsiteX30" fmla="*/ 3527 w 1850831"/>
                <a:gd name="connsiteY30" fmla="*/ 17658 h 939879"/>
                <a:gd name="connsiteX31" fmla="*/ 24965 w 1850831"/>
                <a:gd name="connsiteY31" fmla="*/ 1208 h 939879"/>
                <a:gd name="connsiteX0" fmla="*/ 1847304 w 1850831"/>
                <a:gd name="connsiteY0" fmla="*/ 17657 h 939879"/>
                <a:gd name="connsiteX1" fmla="*/ 1847304 w 1850831"/>
                <a:gd name="connsiteY1" fmla="*/ 17658 h 939879"/>
                <a:gd name="connsiteX2" fmla="*/ 1847304 w 1850831"/>
                <a:gd name="connsiteY2" fmla="*/ 17658 h 939879"/>
                <a:gd name="connsiteX3" fmla="*/ 1847304 w 1850831"/>
                <a:gd name="connsiteY3" fmla="*/ 17657 h 939879"/>
                <a:gd name="connsiteX4" fmla="*/ 3527 w 1850831"/>
                <a:gd name="connsiteY4" fmla="*/ 17657 h 939879"/>
                <a:gd name="connsiteX5" fmla="*/ 3527 w 1850831"/>
                <a:gd name="connsiteY5" fmla="*/ 17658 h 939879"/>
                <a:gd name="connsiteX6" fmla="*/ 3527 w 1850831"/>
                <a:gd name="connsiteY6" fmla="*/ 17658 h 939879"/>
                <a:gd name="connsiteX7" fmla="*/ 3527 w 1850831"/>
                <a:gd name="connsiteY7" fmla="*/ 17657 h 939879"/>
                <a:gd name="connsiteX8" fmla="*/ 24965 w 1850831"/>
                <a:gd name="connsiteY8" fmla="*/ 1208 h 939879"/>
                <a:gd name="connsiteX9" fmla="*/ 51756 w 1850831"/>
                <a:gd name="connsiteY9" fmla="*/ 4735 h 939879"/>
                <a:gd name="connsiteX10" fmla="*/ 326456 w 1850831"/>
                <a:gd name="connsiteY10" fmla="*/ 163334 h 939879"/>
                <a:gd name="connsiteX11" fmla="*/ 358768 w 1850831"/>
                <a:gd name="connsiteY11" fmla="*/ 141548 h 939879"/>
                <a:gd name="connsiteX12" fmla="*/ 919110 w 1850831"/>
                <a:gd name="connsiteY12" fmla="*/ 407766 h 939879"/>
                <a:gd name="connsiteX13" fmla="*/ 1493417 w 1850831"/>
                <a:gd name="connsiteY13" fmla="*/ 141548 h 939879"/>
                <a:gd name="connsiteX14" fmla="*/ 1525105 w 1850831"/>
                <a:gd name="connsiteY14" fmla="*/ 162913 h 939879"/>
                <a:gd name="connsiteX15" fmla="*/ 1799075 w 1850831"/>
                <a:gd name="connsiteY15" fmla="*/ 4735 h 939879"/>
                <a:gd name="connsiteX16" fmla="*/ 1825866 w 1850831"/>
                <a:gd name="connsiteY16" fmla="*/ 1208 h 939879"/>
                <a:gd name="connsiteX17" fmla="*/ 1847304 w 1850831"/>
                <a:gd name="connsiteY17" fmla="*/ 17658 h 939879"/>
                <a:gd name="connsiteX18" fmla="*/ 1850831 w 1850831"/>
                <a:gd name="connsiteY18" fmla="*/ 44448 h 939879"/>
                <a:gd name="connsiteX19" fmla="*/ 1834381 w 1850831"/>
                <a:gd name="connsiteY19" fmla="*/ 65886 h 939879"/>
                <a:gd name="connsiteX20" fmla="*/ 1566616 w 1850831"/>
                <a:gd name="connsiteY20" fmla="*/ 220482 h 939879"/>
                <a:gd name="connsiteX21" fmla="*/ 1575761 w 1850831"/>
                <a:gd name="connsiteY21" fmla="*/ 265777 h 939879"/>
                <a:gd name="connsiteX22" fmla="*/ 1575761 w 1850831"/>
                <a:gd name="connsiteY22" fmla="*/ 535416 h 939879"/>
                <a:gd name="connsiteX23" fmla="*/ 1171298 w 1850831"/>
                <a:gd name="connsiteY23" fmla="*/ 939879 h 939879"/>
                <a:gd name="connsiteX24" fmla="*/ 680886 w 1850831"/>
                <a:gd name="connsiteY24" fmla="*/ 939878 h 939879"/>
                <a:gd name="connsiteX25" fmla="*/ 276423 w 1850831"/>
                <a:gd name="connsiteY25" fmla="*/ 535415 h 939879"/>
                <a:gd name="connsiteX26" fmla="*/ 276423 w 1850831"/>
                <a:gd name="connsiteY26" fmla="*/ 265777 h 939879"/>
                <a:gd name="connsiteX27" fmla="*/ 285427 w 1850831"/>
                <a:gd name="connsiteY27" fmla="*/ 221181 h 939879"/>
                <a:gd name="connsiteX28" fmla="*/ 16450 w 1850831"/>
                <a:gd name="connsiteY28" fmla="*/ 65886 h 939879"/>
                <a:gd name="connsiteX29" fmla="*/ 0 w 1850831"/>
                <a:gd name="connsiteY29" fmla="*/ 44448 h 939879"/>
                <a:gd name="connsiteX30" fmla="*/ 3527 w 1850831"/>
                <a:gd name="connsiteY30" fmla="*/ 17658 h 939879"/>
                <a:gd name="connsiteX31" fmla="*/ 24965 w 1850831"/>
                <a:gd name="connsiteY31" fmla="*/ 1208 h 939879"/>
                <a:gd name="connsiteX0" fmla="*/ 1847304 w 1850831"/>
                <a:gd name="connsiteY0" fmla="*/ 17657 h 939879"/>
                <a:gd name="connsiteX1" fmla="*/ 1847304 w 1850831"/>
                <a:gd name="connsiteY1" fmla="*/ 17658 h 939879"/>
                <a:gd name="connsiteX2" fmla="*/ 1847304 w 1850831"/>
                <a:gd name="connsiteY2" fmla="*/ 17658 h 939879"/>
                <a:gd name="connsiteX3" fmla="*/ 1847304 w 1850831"/>
                <a:gd name="connsiteY3" fmla="*/ 17657 h 939879"/>
                <a:gd name="connsiteX4" fmla="*/ 3527 w 1850831"/>
                <a:gd name="connsiteY4" fmla="*/ 17657 h 939879"/>
                <a:gd name="connsiteX5" fmla="*/ 3527 w 1850831"/>
                <a:gd name="connsiteY5" fmla="*/ 17658 h 939879"/>
                <a:gd name="connsiteX6" fmla="*/ 3527 w 1850831"/>
                <a:gd name="connsiteY6" fmla="*/ 17658 h 939879"/>
                <a:gd name="connsiteX7" fmla="*/ 3527 w 1850831"/>
                <a:gd name="connsiteY7" fmla="*/ 17657 h 939879"/>
                <a:gd name="connsiteX8" fmla="*/ 24965 w 1850831"/>
                <a:gd name="connsiteY8" fmla="*/ 1208 h 939879"/>
                <a:gd name="connsiteX9" fmla="*/ 51756 w 1850831"/>
                <a:gd name="connsiteY9" fmla="*/ 4735 h 939879"/>
                <a:gd name="connsiteX10" fmla="*/ 326456 w 1850831"/>
                <a:gd name="connsiteY10" fmla="*/ 163334 h 939879"/>
                <a:gd name="connsiteX11" fmla="*/ 358768 w 1850831"/>
                <a:gd name="connsiteY11" fmla="*/ 141548 h 939879"/>
                <a:gd name="connsiteX12" fmla="*/ 919110 w 1850831"/>
                <a:gd name="connsiteY12" fmla="*/ 407766 h 939879"/>
                <a:gd name="connsiteX13" fmla="*/ 1493417 w 1850831"/>
                <a:gd name="connsiteY13" fmla="*/ 141548 h 939879"/>
                <a:gd name="connsiteX14" fmla="*/ 1525105 w 1850831"/>
                <a:gd name="connsiteY14" fmla="*/ 162913 h 939879"/>
                <a:gd name="connsiteX15" fmla="*/ 1799075 w 1850831"/>
                <a:gd name="connsiteY15" fmla="*/ 4735 h 939879"/>
                <a:gd name="connsiteX16" fmla="*/ 1825866 w 1850831"/>
                <a:gd name="connsiteY16" fmla="*/ 1208 h 939879"/>
                <a:gd name="connsiteX17" fmla="*/ 1847304 w 1850831"/>
                <a:gd name="connsiteY17" fmla="*/ 17658 h 939879"/>
                <a:gd name="connsiteX18" fmla="*/ 1850831 w 1850831"/>
                <a:gd name="connsiteY18" fmla="*/ 44448 h 939879"/>
                <a:gd name="connsiteX19" fmla="*/ 1834381 w 1850831"/>
                <a:gd name="connsiteY19" fmla="*/ 65886 h 939879"/>
                <a:gd name="connsiteX20" fmla="*/ 1566616 w 1850831"/>
                <a:gd name="connsiteY20" fmla="*/ 220482 h 939879"/>
                <a:gd name="connsiteX21" fmla="*/ 1575761 w 1850831"/>
                <a:gd name="connsiteY21" fmla="*/ 265777 h 939879"/>
                <a:gd name="connsiteX22" fmla="*/ 1575761 w 1850831"/>
                <a:gd name="connsiteY22" fmla="*/ 535416 h 939879"/>
                <a:gd name="connsiteX23" fmla="*/ 1171298 w 1850831"/>
                <a:gd name="connsiteY23" fmla="*/ 939879 h 939879"/>
                <a:gd name="connsiteX24" fmla="*/ 680886 w 1850831"/>
                <a:gd name="connsiteY24" fmla="*/ 939878 h 939879"/>
                <a:gd name="connsiteX25" fmla="*/ 276423 w 1850831"/>
                <a:gd name="connsiteY25" fmla="*/ 535415 h 939879"/>
                <a:gd name="connsiteX26" fmla="*/ 276423 w 1850831"/>
                <a:gd name="connsiteY26" fmla="*/ 265777 h 939879"/>
                <a:gd name="connsiteX27" fmla="*/ 285427 w 1850831"/>
                <a:gd name="connsiteY27" fmla="*/ 221181 h 939879"/>
                <a:gd name="connsiteX28" fmla="*/ 16450 w 1850831"/>
                <a:gd name="connsiteY28" fmla="*/ 65886 h 939879"/>
                <a:gd name="connsiteX29" fmla="*/ 0 w 1850831"/>
                <a:gd name="connsiteY29" fmla="*/ 44448 h 939879"/>
                <a:gd name="connsiteX30" fmla="*/ 3527 w 1850831"/>
                <a:gd name="connsiteY30" fmla="*/ 17658 h 939879"/>
                <a:gd name="connsiteX31" fmla="*/ 24965 w 1850831"/>
                <a:gd name="connsiteY31" fmla="*/ 1208 h 939879"/>
                <a:gd name="connsiteX0" fmla="*/ 1847304 w 1850831"/>
                <a:gd name="connsiteY0" fmla="*/ 17657 h 939879"/>
                <a:gd name="connsiteX1" fmla="*/ 1847304 w 1850831"/>
                <a:gd name="connsiteY1" fmla="*/ 17658 h 939879"/>
                <a:gd name="connsiteX2" fmla="*/ 1847304 w 1850831"/>
                <a:gd name="connsiteY2" fmla="*/ 17658 h 939879"/>
                <a:gd name="connsiteX3" fmla="*/ 1847304 w 1850831"/>
                <a:gd name="connsiteY3" fmla="*/ 17657 h 939879"/>
                <a:gd name="connsiteX4" fmla="*/ 3527 w 1850831"/>
                <a:gd name="connsiteY4" fmla="*/ 17657 h 939879"/>
                <a:gd name="connsiteX5" fmla="*/ 3527 w 1850831"/>
                <a:gd name="connsiteY5" fmla="*/ 17658 h 939879"/>
                <a:gd name="connsiteX6" fmla="*/ 3527 w 1850831"/>
                <a:gd name="connsiteY6" fmla="*/ 17658 h 939879"/>
                <a:gd name="connsiteX7" fmla="*/ 3527 w 1850831"/>
                <a:gd name="connsiteY7" fmla="*/ 17657 h 939879"/>
                <a:gd name="connsiteX8" fmla="*/ 24965 w 1850831"/>
                <a:gd name="connsiteY8" fmla="*/ 1208 h 939879"/>
                <a:gd name="connsiteX9" fmla="*/ 51756 w 1850831"/>
                <a:gd name="connsiteY9" fmla="*/ 4735 h 939879"/>
                <a:gd name="connsiteX10" fmla="*/ 326456 w 1850831"/>
                <a:gd name="connsiteY10" fmla="*/ 163334 h 939879"/>
                <a:gd name="connsiteX11" fmla="*/ 358768 w 1850831"/>
                <a:gd name="connsiteY11" fmla="*/ 141548 h 939879"/>
                <a:gd name="connsiteX12" fmla="*/ 931893 w 1850831"/>
                <a:gd name="connsiteY12" fmla="*/ 407766 h 939879"/>
                <a:gd name="connsiteX13" fmla="*/ 1493417 w 1850831"/>
                <a:gd name="connsiteY13" fmla="*/ 141548 h 939879"/>
                <a:gd name="connsiteX14" fmla="*/ 1525105 w 1850831"/>
                <a:gd name="connsiteY14" fmla="*/ 162913 h 939879"/>
                <a:gd name="connsiteX15" fmla="*/ 1799075 w 1850831"/>
                <a:gd name="connsiteY15" fmla="*/ 4735 h 939879"/>
                <a:gd name="connsiteX16" fmla="*/ 1825866 w 1850831"/>
                <a:gd name="connsiteY16" fmla="*/ 1208 h 939879"/>
                <a:gd name="connsiteX17" fmla="*/ 1847304 w 1850831"/>
                <a:gd name="connsiteY17" fmla="*/ 17658 h 939879"/>
                <a:gd name="connsiteX18" fmla="*/ 1850831 w 1850831"/>
                <a:gd name="connsiteY18" fmla="*/ 44448 h 939879"/>
                <a:gd name="connsiteX19" fmla="*/ 1834381 w 1850831"/>
                <a:gd name="connsiteY19" fmla="*/ 65886 h 939879"/>
                <a:gd name="connsiteX20" fmla="*/ 1566616 w 1850831"/>
                <a:gd name="connsiteY20" fmla="*/ 220482 h 939879"/>
                <a:gd name="connsiteX21" fmla="*/ 1575761 w 1850831"/>
                <a:gd name="connsiteY21" fmla="*/ 265777 h 939879"/>
                <a:gd name="connsiteX22" fmla="*/ 1575761 w 1850831"/>
                <a:gd name="connsiteY22" fmla="*/ 535416 h 939879"/>
                <a:gd name="connsiteX23" fmla="*/ 1171298 w 1850831"/>
                <a:gd name="connsiteY23" fmla="*/ 939879 h 939879"/>
                <a:gd name="connsiteX24" fmla="*/ 680886 w 1850831"/>
                <a:gd name="connsiteY24" fmla="*/ 939878 h 939879"/>
                <a:gd name="connsiteX25" fmla="*/ 276423 w 1850831"/>
                <a:gd name="connsiteY25" fmla="*/ 535415 h 939879"/>
                <a:gd name="connsiteX26" fmla="*/ 276423 w 1850831"/>
                <a:gd name="connsiteY26" fmla="*/ 265777 h 939879"/>
                <a:gd name="connsiteX27" fmla="*/ 285427 w 1850831"/>
                <a:gd name="connsiteY27" fmla="*/ 221181 h 939879"/>
                <a:gd name="connsiteX28" fmla="*/ 16450 w 1850831"/>
                <a:gd name="connsiteY28" fmla="*/ 65886 h 939879"/>
                <a:gd name="connsiteX29" fmla="*/ 0 w 1850831"/>
                <a:gd name="connsiteY29" fmla="*/ 44448 h 939879"/>
                <a:gd name="connsiteX30" fmla="*/ 3527 w 1850831"/>
                <a:gd name="connsiteY30" fmla="*/ 17658 h 939879"/>
                <a:gd name="connsiteX31" fmla="*/ 24965 w 1850831"/>
                <a:gd name="connsiteY31" fmla="*/ 1208 h 939879"/>
                <a:gd name="connsiteX0" fmla="*/ 1847304 w 1850831"/>
                <a:gd name="connsiteY0" fmla="*/ 17657 h 997403"/>
                <a:gd name="connsiteX1" fmla="*/ 1847304 w 1850831"/>
                <a:gd name="connsiteY1" fmla="*/ 17658 h 997403"/>
                <a:gd name="connsiteX2" fmla="*/ 1847304 w 1850831"/>
                <a:gd name="connsiteY2" fmla="*/ 17658 h 997403"/>
                <a:gd name="connsiteX3" fmla="*/ 1847304 w 1850831"/>
                <a:gd name="connsiteY3" fmla="*/ 17657 h 997403"/>
                <a:gd name="connsiteX4" fmla="*/ 3527 w 1850831"/>
                <a:gd name="connsiteY4" fmla="*/ 17657 h 997403"/>
                <a:gd name="connsiteX5" fmla="*/ 3527 w 1850831"/>
                <a:gd name="connsiteY5" fmla="*/ 17658 h 997403"/>
                <a:gd name="connsiteX6" fmla="*/ 3527 w 1850831"/>
                <a:gd name="connsiteY6" fmla="*/ 17658 h 997403"/>
                <a:gd name="connsiteX7" fmla="*/ 3527 w 1850831"/>
                <a:gd name="connsiteY7" fmla="*/ 17657 h 997403"/>
                <a:gd name="connsiteX8" fmla="*/ 24965 w 1850831"/>
                <a:gd name="connsiteY8" fmla="*/ 1208 h 997403"/>
                <a:gd name="connsiteX9" fmla="*/ 51756 w 1850831"/>
                <a:gd name="connsiteY9" fmla="*/ 4735 h 997403"/>
                <a:gd name="connsiteX10" fmla="*/ 326456 w 1850831"/>
                <a:gd name="connsiteY10" fmla="*/ 163334 h 997403"/>
                <a:gd name="connsiteX11" fmla="*/ 358768 w 1850831"/>
                <a:gd name="connsiteY11" fmla="*/ 141548 h 997403"/>
                <a:gd name="connsiteX12" fmla="*/ 931893 w 1850831"/>
                <a:gd name="connsiteY12" fmla="*/ 407766 h 997403"/>
                <a:gd name="connsiteX13" fmla="*/ 1493417 w 1850831"/>
                <a:gd name="connsiteY13" fmla="*/ 141548 h 997403"/>
                <a:gd name="connsiteX14" fmla="*/ 1525105 w 1850831"/>
                <a:gd name="connsiteY14" fmla="*/ 162913 h 997403"/>
                <a:gd name="connsiteX15" fmla="*/ 1799075 w 1850831"/>
                <a:gd name="connsiteY15" fmla="*/ 4735 h 997403"/>
                <a:gd name="connsiteX16" fmla="*/ 1825866 w 1850831"/>
                <a:gd name="connsiteY16" fmla="*/ 1208 h 997403"/>
                <a:gd name="connsiteX17" fmla="*/ 1847304 w 1850831"/>
                <a:gd name="connsiteY17" fmla="*/ 17658 h 997403"/>
                <a:gd name="connsiteX18" fmla="*/ 1850831 w 1850831"/>
                <a:gd name="connsiteY18" fmla="*/ 44448 h 997403"/>
                <a:gd name="connsiteX19" fmla="*/ 1834381 w 1850831"/>
                <a:gd name="connsiteY19" fmla="*/ 65886 h 997403"/>
                <a:gd name="connsiteX20" fmla="*/ 1566616 w 1850831"/>
                <a:gd name="connsiteY20" fmla="*/ 220482 h 997403"/>
                <a:gd name="connsiteX21" fmla="*/ 1575761 w 1850831"/>
                <a:gd name="connsiteY21" fmla="*/ 265777 h 997403"/>
                <a:gd name="connsiteX22" fmla="*/ 1575761 w 1850831"/>
                <a:gd name="connsiteY22" fmla="*/ 535416 h 997403"/>
                <a:gd name="connsiteX23" fmla="*/ 1168102 w 1850831"/>
                <a:gd name="connsiteY23" fmla="*/ 997403 h 997403"/>
                <a:gd name="connsiteX24" fmla="*/ 680886 w 1850831"/>
                <a:gd name="connsiteY24" fmla="*/ 939878 h 997403"/>
                <a:gd name="connsiteX25" fmla="*/ 276423 w 1850831"/>
                <a:gd name="connsiteY25" fmla="*/ 535415 h 997403"/>
                <a:gd name="connsiteX26" fmla="*/ 276423 w 1850831"/>
                <a:gd name="connsiteY26" fmla="*/ 265777 h 997403"/>
                <a:gd name="connsiteX27" fmla="*/ 285427 w 1850831"/>
                <a:gd name="connsiteY27" fmla="*/ 221181 h 997403"/>
                <a:gd name="connsiteX28" fmla="*/ 16450 w 1850831"/>
                <a:gd name="connsiteY28" fmla="*/ 65886 h 997403"/>
                <a:gd name="connsiteX29" fmla="*/ 0 w 1850831"/>
                <a:gd name="connsiteY29" fmla="*/ 44448 h 997403"/>
                <a:gd name="connsiteX30" fmla="*/ 3527 w 1850831"/>
                <a:gd name="connsiteY30" fmla="*/ 17658 h 997403"/>
                <a:gd name="connsiteX31" fmla="*/ 24965 w 1850831"/>
                <a:gd name="connsiteY31" fmla="*/ 1208 h 997403"/>
                <a:gd name="connsiteX0" fmla="*/ 1847304 w 1850831"/>
                <a:gd name="connsiteY0" fmla="*/ 17657 h 997403"/>
                <a:gd name="connsiteX1" fmla="*/ 1847304 w 1850831"/>
                <a:gd name="connsiteY1" fmla="*/ 17658 h 997403"/>
                <a:gd name="connsiteX2" fmla="*/ 1847304 w 1850831"/>
                <a:gd name="connsiteY2" fmla="*/ 17658 h 997403"/>
                <a:gd name="connsiteX3" fmla="*/ 1847304 w 1850831"/>
                <a:gd name="connsiteY3" fmla="*/ 17657 h 997403"/>
                <a:gd name="connsiteX4" fmla="*/ 3527 w 1850831"/>
                <a:gd name="connsiteY4" fmla="*/ 17657 h 997403"/>
                <a:gd name="connsiteX5" fmla="*/ 3527 w 1850831"/>
                <a:gd name="connsiteY5" fmla="*/ 17658 h 997403"/>
                <a:gd name="connsiteX6" fmla="*/ 3527 w 1850831"/>
                <a:gd name="connsiteY6" fmla="*/ 17658 h 997403"/>
                <a:gd name="connsiteX7" fmla="*/ 3527 w 1850831"/>
                <a:gd name="connsiteY7" fmla="*/ 17657 h 997403"/>
                <a:gd name="connsiteX8" fmla="*/ 24965 w 1850831"/>
                <a:gd name="connsiteY8" fmla="*/ 1208 h 997403"/>
                <a:gd name="connsiteX9" fmla="*/ 51756 w 1850831"/>
                <a:gd name="connsiteY9" fmla="*/ 4735 h 997403"/>
                <a:gd name="connsiteX10" fmla="*/ 326456 w 1850831"/>
                <a:gd name="connsiteY10" fmla="*/ 163334 h 997403"/>
                <a:gd name="connsiteX11" fmla="*/ 358768 w 1850831"/>
                <a:gd name="connsiteY11" fmla="*/ 141548 h 997403"/>
                <a:gd name="connsiteX12" fmla="*/ 931893 w 1850831"/>
                <a:gd name="connsiteY12" fmla="*/ 407766 h 997403"/>
                <a:gd name="connsiteX13" fmla="*/ 1493417 w 1850831"/>
                <a:gd name="connsiteY13" fmla="*/ 141548 h 997403"/>
                <a:gd name="connsiteX14" fmla="*/ 1525105 w 1850831"/>
                <a:gd name="connsiteY14" fmla="*/ 162913 h 997403"/>
                <a:gd name="connsiteX15" fmla="*/ 1799075 w 1850831"/>
                <a:gd name="connsiteY15" fmla="*/ 4735 h 997403"/>
                <a:gd name="connsiteX16" fmla="*/ 1825866 w 1850831"/>
                <a:gd name="connsiteY16" fmla="*/ 1208 h 997403"/>
                <a:gd name="connsiteX17" fmla="*/ 1847304 w 1850831"/>
                <a:gd name="connsiteY17" fmla="*/ 17658 h 997403"/>
                <a:gd name="connsiteX18" fmla="*/ 1850831 w 1850831"/>
                <a:gd name="connsiteY18" fmla="*/ 44448 h 997403"/>
                <a:gd name="connsiteX19" fmla="*/ 1834381 w 1850831"/>
                <a:gd name="connsiteY19" fmla="*/ 65886 h 997403"/>
                <a:gd name="connsiteX20" fmla="*/ 1566616 w 1850831"/>
                <a:gd name="connsiteY20" fmla="*/ 220482 h 997403"/>
                <a:gd name="connsiteX21" fmla="*/ 1575761 w 1850831"/>
                <a:gd name="connsiteY21" fmla="*/ 265777 h 997403"/>
                <a:gd name="connsiteX22" fmla="*/ 1575761 w 1850831"/>
                <a:gd name="connsiteY22" fmla="*/ 535416 h 997403"/>
                <a:gd name="connsiteX23" fmla="*/ 1168102 w 1850831"/>
                <a:gd name="connsiteY23" fmla="*/ 997403 h 997403"/>
                <a:gd name="connsiteX24" fmla="*/ 687278 w 1850831"/>
                <a:gd name="connsiteY24" fmla="*/ 994205 h 997403"/>
                <a:gd name="connsiteX25" fmla="*/ 276423 w 1850831"/>
                <a:gd name="connsiteY25" fmla="*/ 535415 h 997403"/>
                <a:gd name="connsiteX26" fmla="*/ 276423 w 1850831"/>
                <a:gd name="connsiteY26" fmla="*/ 265777 h 997403"/>
                <a:gd name="connsiteX27" fmla="*/ 285427 w 1850831"/>
                <a:gd name="connsiteY27" fmla="*/ 221181 h 997403"/>
                <a:gd name="connsiteX28" fmla="*/ 16450 w 1850831"/>
                <a:gd name="connsiteY28" fmla="*/ 65886 h 997403"/>
                <a:gd name="connsiteX29" fmla="*/ 0 w 1850831"/>
                <a:gd name="connsiteY29" fmla="*/ 44448 h 997403"/>
                <a:gd name="connsiteX30" fmla="*/ 3527 w 1850831"/>
                <a:gd name="connsiteY30" fmla="*/ 17658 h 997403"/>
                <a:gd name="connsiteX31" fmla="*/ 24965 w 1850831"/>
                <a:gd name="connsiteY31" fmla="*/ 1208 h 997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0831" h="997403">
                  <a:moveTo>
                    <a:pt x="1847304" y="17657"/>
                  </a:moveTo>
                  <a:lnTo>
                    <a:pt x="1847304" y="17658"/>
                  </a:lnTo>
                  <a:lnTo>
                    <a:pt x="1847304" y="17658"/>
                  </a:lnTo>
                  <a:lnTo>
                    <a:pt x="1847304" y="17657"/>
                  </a:lnTo>
                  <a:close/>
                  <a:moveTo>
                    <a:pt x="3527" y="17657"/>
                  </a:moveTo>
                  <a:lnTo>
                    <a:pt x="3527" y="17658"/>
                  </a:lnTo>
                  <a:lnTo>
                    <a:pt x="3527" y="17658"/>
                  </a:lnTo>
                  <a:lnTo>
                    <a:pt x="3527" y="17657"/>
                  </a:lnTo>
                  <a:close/>
                  <a:moveTo>
                    <a:pt x="24965" y="1208"/>
                  </a:moveTo>
                  <a:cubicBezTo>
                    <a:pt x="33693" y="-1130"/>
                    <a:pt x="43312" y="-139"/>
                    <a:pt x="51756" y="4735"/>
                  </a:cubicBezTo>
                  <a:lnTo>
                    <a:pt x="326456" y="163334"/>
                  </a:lnTo>
                  <a:lnTo>
                    <a:pt x="358768" y="141548"/>
                  </a:lnTo>
                  <a:cubicBezTo>
                    <a:pt x="459142" y="173232"/>
                    <a:pt x="605368" y="401374"/>
                    <a:pt x="931893" y="407766"/>
                  </a:cubicBezTo>
                  <a:cubicBezTo>
                    <a:pt x="1258418" y="414158"/>
                    <a:pt x="1394016" y="173302"/>
                    <a:pt x="1493417" y="141548"/>
                  </a:cubicBezTo>
                  <a:lnTo>
                    <a:pt x="1525105" y="162913"/>
                  </a:lnTo>
                  <a:lnTo>
                    <a:pt x="1799075" y="4735"/>
                  </a:lnTo>
                  <a:cubicBezTo>
                    <a:pt x="1807519" y="-139"/>
                    <a:pt x="1817139" y="-1130"/>
                    <a:pt x="1825866" y="1208"/>
                  </a:cubicBezTo>
                  <a:lnTo>
                    <a:pt x="1847304" y="17658"/>
                  </a:lnTo>
                  <a:lnTo>
                    <a:pt x="1850831" y="44448"/>
                  </a:lnTo>
                  <a:cubicBezTo>
                    <a:pt x="1848492" y="53176"/>
                    <a:pt x="1842824" y="61012"/>
                    <a:pt x="1834381" y="65886"/>
                  </a:cubicBezTo>
                  <a:lnTo>
                    <a:pt x="1566616" y="220482"/>
                  </a:lnTo>
                  <a:lnTo>
                    <a:pt x="1575761" y="265777"/>
                  </a:lnTo>
                  <a:lnTo>
                    <a:pt x="1575761" y="535416"/>
                  </a:lnTo>
                  <a:cubicBezTo>
                    <a:pt x="1575761" y="758795"/>
                    <a:pt x="1391481" y="997403"/>
                    <a:pt x="1168102" y="997403"/>
                  </a:cubicBezTo>
                  <a:lnTo>
                    <a:pt x="687278" y="994205"/>
                  </a:lnTo>
                  <a:cubicBezTo>
                    <a:pt x="463899" y="994205"/>
                    <a:pt x="276423" y="758794"/>
                    <a:pt x="276423" y="535415"/>
                  </a:cubicBezTo>
                  <a:lnTo>
                    <a:pt x="276423" y="265777"/>
                  </a:lnTo>
                  <a:lnTo>
                    <a:pt x="285427" y="221181"/>
                  </a:lnTo>
                  <a:lnTo>
                    <a:pt x="16450" y="65886"/>
                  </a:lnTo>
                  <a:cubicBezTo>
                    <a:pt x="8007" y="61012"/>
                    <a:pt x="2339" y="53176"/>
                    <a:pt x="0" y="44448"/>
                  </a:cubicBezTo>
                  <a:lnTo>
                    <a:pt x="3527" y="17658"/>
                  </a:lnTo>
                  <a:lnTo>
                    <a:pt x="24965" y="120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11C19F87-AF06-41BB-9489-47C59D2FD228}"/>
                </a:ext>
              </a:extLst>
            </p:cNvPr>
            <p:cNvSpPr/>
            <p:nvPr/>
          </p:nvSpPr>
          <p:spPr bwMode="auto">
            <a:xfrm>
              <a:off x="7772528" y="1838255"/>
              <a:ext cx="323715" cy="293264"/>
            </a:xfrm>
            <a:custGeom>
              <a:avLst/>
              <a:gdLst>
                <a:gd name="connsiteX0" fmla="*/ 84511 w 360040"/>
                <a:gd name="connsiteY0" fmla="*/ 0 h 326172"/>
                <a:gd name="connsiteX1" fmla="*/ 109948 w 360040"/>
                <a:gd name="connsiteY1" fmla="*/ 10407 h 326172"/>
                <a:gd name="connsiteX2" fmla="*/ 180020 w 360040"/>
                <a:gd name="connsiteY2" fmla="*/ 18991 h 326172"/>
                <a:gd name="connsiteX3" fmla="*/ 250092 w 360040"/>
                <a:gd name="connsiteY3" fmla="*/ 10407 h 326172"/>
                <a:gd name="connsiteX4" fmla="*/ 275529 w 360040"/>
                <a:gd name="connsiteY4" fmla="*/ 0 h 326172"/>
                <a:gd name="connsiteX5" fmla="*/ 307313 w 360040"/>
                <a:gd name="connsiteY5" fmla="*/ 48014 h 326172"/>
                <a:gd name="connsiteX6" fmla="*/ 360040 w 360040"/>
                <a:gd name="connsiteY6" fmla="*/ 216934 h 326172"/>
                <a:gd name="connsiteX7" fmla="*/ 180020 w 360040"/>
                <a:gd name="connsiteY7" fmla="*/ 326172 h 326172"/>
                <a:gd name="connsiteX8" fmla="*/ 0 w 360040"/>
                <a:gd name="connsiteY8" fmla="*/ 216934 h 326172"/>
                <a:gd name="connsiteX9" fmla="*/ 52727 w 360040"/>
                <a:gd name="connsiteY9" fmla="*/ 48014 h 326172"/>
                <a:gd name="connsiteX0" fmla="*/ 84511 w 360040"/>
                <a:gd name="connsiteY0" fmla="*/ 119122 h 445294"/>
                <a:gd name="connsiteX1" fmla="*/ 109948 w 360040"/>
                <a:gd name="connsiteY1" fmla="*/ 129529 h 445294"/>
                <a:gd name="connsiteX2" fmla="*/ 180020 w 360040"/>
                <a:gd name="connsiteY2" fmla="*/ 0 h 445294"/>
                <a:gd name="connsiteX3" fmla="*/ 250092 w 360040"/>
                <a:gd name="connsiteY3" fmla="*/ 129529 h 445294"/>
                <a:gd name="connsiteX4" fmla="*/ 275529 w 360040"/>
                <a:gd name="connsiteY4" fmla="*/ 119122 h 445294"/>
                <a:gd name="connsiteX5" fmla="*/ 307313 w 360040"/>
                <a:gd name="connsiteY5" fmla="*/ 167136 h 445294"/>
                <a:gd name="connsiteX6" fmla="*/ 360040 w 360040"/>
                <a:gd name="connsiteY6" fmla="*/ 336056 h 445294"/>
                <a:gd name="connsiteX7" fmla="*/ 180020 w 360040"/>
                <a:gd name="connsiteY7" fmla="*/ 445294 h 445294"/>
                <a:gd name="connsiteX8" fmla="*/ 0 w 360040"/>
                <a:gd name="connsiteY8" fmla="*/ 336056 h 445294"/>
                <a:gd name="connsiteX9" fmla="*/ 52727 w 360040"/>
                <a:gd name="connsiteY9" fmla="*/ 167136 h 445294"/>
                <a:gd name="connsiteX10" fmla="*/ 84511 w 360040"/>
                <a:gd name="connsiteY10" fmla="*/ 119122 h 445294"/>
                <a:gd name="connsiteX0" fmla="*/ 180020 w 360040"/>
                <a:gd name="connsiteY0" fmla="*/ 0 h 445294"/>
                <a:gd name="connsiteX1" fmla="*/ 250092 w 360040"/>
                <a:gd name="connsiteY1" fmla="*/ 129529 h 445294"/>
                <a:gd name="connsiteX2" fmla="*/ 275529 w 360040"/>
                <a:gd name="connsiteY2" fmla="*/ 119122 h 445294"/>
                <a:gd name="connsiteX3" fmla="*/ 307313 w 360040"/>
                <a:gd name="connsiteY3" fmla="*/ 167136 h 445294"/>
                <a:gd name="connsiteX4" fmla="*/ 360040 w 360040"/>
                <a:gd name="connsiteY4" fmla="*/ 336056 h 445294"/>
                <a:gd name="connsiteX5" fmla="*/ 180020 w 360040"/>
                <a:gd name="connsiteY5" fmla="*/ 445294 h 445294"/>
                <a:gd name="connsiteX6" fmla="*/ 0 w 360040"/>
                <a:gd name="connsiteY6" fmla="*/ 336056 h 445294"/>
                <a:gd name="connsiteX7" fmla="*/ 52727 w 360040"/>
                <a:gd name="connsiteY7" fmla="*/ 167136 h 445294"/>
                <a:gd name="connsiteX8" fmla="*/ 84511 w 360040"/>
                <a:gd name="connsiteY8" fmla="*/ 119122 h 445294"/>
                <a:gd name="connsiteX9" fmla="*/ 109948 w 360040"/>
                <a:gd name="connsiteY9" fmla="*/ 129529 h 445294"/>
                <a:gd name="connsiteX10" fmla="*/ 271460 w 360040"/>
                <a:gd name="connsiteY10" fmla="*/ 91440 h 445294"/>
                <a:gd name="connsiteX0" fmla="*/ 250092 w 360040"/>
                <a:gd name="connsiteY0" fmla="*/ 69944 h 385709"/>
                <a:gd name="connsiteX1" fmla="*/ 275529 w 360040"/>
                <a:gd name="connsiteY1" fmla="*/ 59537 h 385709"/>
                <a:gd name="connsiteX2" fmla="*/ 307313 w 360040"/>
                <a:gd name="connsiteY2" fmla="*/ 107551 h 385709"/>
                <a:gd name="connsiteX3" fmla="*/ 360040 w 360040"/>
                <a:gd name="connsiteY3" fmla="*/ 276471 h 385709"/>
                <a:gd name="connsiteX4" fmla="*/ 180020 w 360040"/>
                <a:gd name="connsiteY4" fmla="*/ 385709 h 385709"/>
                <a:gd name="connsiteX5" fmla="*/ 0 w 360040"/>
                <a:gd name="connsiteY5" fmla="*/ 276471 h 385709"/>
                <a:gd name="connsiteX6" fmla="*/ 52727 w 360040"/>
                <a:gd name="connsiteY6" fmla="*/ 107551 h 385709"/>
                <a:gd name="connsiteX7" fmla="*/ 84511 w 360040"/>
                <a:gd name="connsiteY7" fmla="*/ 59537 h 385709"/>
                <a:gd name="connsiteX8" fmla="*/ 109948 w 360040"/>
                <a:gd name="connsiteY8" fmla="*/ 69944 h 385709"/>
                <a:gd name="connsiteX9" fmla="*/ 271460 w 360040"/>
                <a:gd name="connsiteY9" fmla="*/ 31855 h 385709"/>
                <a:gd name="connsiteX0" fmla="*/ 250092 w 360040"/>
                <a:gd name="connsiteY0" fmla="*/ 38089 h 353854"/>
                <a:gd name="connsiteX1" fmla="*/ 275529 w 360040"/>
                <a:gd name="connsiteY1" fmla="*/ 27682 h 353854"/>
                <a:gd name="connsiteX2" fmla="*/ 307313 w 360040"/>
                <a:gd name="connsiteY2" fmla="*/ 75696 h 353854"/>
                <a:gd name="connsiteX3" fmla="*/ 360040 w 360040"/>
                <a:gd name="connsiteY3" fmla="*/ 244616 h 353854"/>
                <a:gd name="connsiteX4" fmla="*/ 180020 w 360040"/>
                <a:gd name="connsiteY4" fmla="*/ 353854 h 353854"/>
                <a:gd name="connsiteX5" fmla="*/ 0 w 360040"/>
                <a:gd name="connsiteY5" fmla="*/ 244616 h 353854"/>
                <a:gd name="connsiteX6" fmla="*/ 52727 w 360040"/>
                <a:gd name="connsiteY6" fmla="*/ 75696 h 353854"/>
                <a:gd name="connsiteX7" fmla="*/ 84511 w 360040"/>
                <a:gd name="connsiteY7" fmla="*/ 27682 h 353854"/>
                <a:gd name="connsiteX8" fmla="*/ 271460 w 360040"/>
                <a:gd name="connsiteY8" fmla="*/ 0 h 353854"/>
                <a:gd name="connsiteX0" fmla="*/ 250092 w 360040"/>
                <a:gd name="connsiteY0" fmla="*/ 10407 h 326172"/>
                <a:gd name="connsiteX1" fmla="*/ 275529 w 360040"/>
                <a:gd name="connsiteY1" fmla="*/ 0 h 326172"/>
                <a:gd name="connsiteX2" fmla="*/ 307313 w 360040"/>
                <a:gd name="connsiteY2" fmla="*/ 48014 h 326172"/>
                <a:gd name="connsiteX3" fmla="*/ 360040 w 360040"/>
                <a:gd name="connsiteY3" fmla="*/ 216934 h 326172"/>
                <a:gd name="connsiteX4" fmla="*/ 180020 w 360040"/>
                <a:gd name="connsiteY4" fmla="*/ 326172 h 326172"/>
                <a:gd name="connsiteX5" fmla="*/ 0 w 360040"/>
                <a:gd name="connsiteY5" fmla="*/ 216934 h 326172"/>
                <a:gd name="connsiteX6" fmla="*/ 52727 w 360040"/>
                <a:gd name="connsiteY6" fmla="*/ 48014 h 326172"/>
                <a:gd name="connsiteX7" fmla="*/ 84511 w 360040"/>
                <a:gd name="connsiteY7" fmla="*/ 0 h 326172"/>
                <a:gd name="connsiteX0" fmla="*/ 275529 w 360040"/>
                <a:gd name="connsiteY0" fmla="*/ 0 h 326172"/>
                <a:gd name="connsiteX1" fmla="*/ 307313 w 360040"/>
                <a:gd name="connsiteY1" fmla="*/ 48014 h 326172"/>
                <a:gd name="connsiteX2" fmla="*/ 360040 w 360040"/>
                <a:gd name="connsiteY2" fmla="*/ 216934 h 326172"/>
                <a:gd name="connsiteX3" fmla="*/ 180020 w 360040"/>
                <a:gd name="connsiteY3" fmla="*/ 326172 h 326172"/>
                <a:gd name="connsiteX4" fmla="*/ 0 w 360040"/>
                <a:gd name="connsiteY4" fmla="*/ 216934 h 326172"/>
                <a:gd name="connsiteX5" fmla="*/ 52727 w 360040"/>
                <a:gd name="connsiteY5" fmla="*/ 48014 h 326172"/>
                <a:gd name="connsiteX6" fmla="*/ 84511 w 360040"/>
                <a:gd name="connsiteY6" fmla="*/ 0 h 32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040" h="326172">
                  <a:moveTo>
                    <a:pt x="275529" y="0"/>
                  </a:moveTo>
                  <a:lnTo>
                    <a:pt x="307313" y="48014"/>
                  </a:lnTo>
                  <a:cubicBezTo>
                    <a:pt x="339891" y="113621"/>
                    <a:pt x="360040" y="186769"/>
                    <a:pt x="360040" y="216934"/>
                  </a:cubicBezTo>
                  <a:cubicBezTo>
                    <a:pt x="360040" y="277264"/>
                    <a:pt x="279442" y="326172"/>
                    <a:pt x="180020" y="326172"/>
                  </a:cubicBezTo>
                  <a:cubicBezTo>
                    <a:pt x="80598" y="326172"/>
                    <a:pt x="0" y="277264"/>
                    <a:pt x="0" y="216934"/>
                  </a:cubicBezTo>
                  <a:cubicBezTo>
                    <a:pt x="0" y="186769"/>
                    <a:pt x="20150" y="113621"/>
                    <a:pt x="52727" y="48014"/>
                  </a:cubicBezTo>
                  <a:lnTo>
                    <a:pt x="84511" y="0"/>
                  </a:lnTo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DB2FB587-1DA2-4327-8032-25B211448D8A}"/>
                </a:ext>
              </a:extLst>
            </p:cNvPr>
            <p:cNvSpPr/>
            <p:nvPr/>
          </p:nvSpPr>
          <p:spPr bwMode="auto">
            <a:xfrm rot="1380451">
              <a:off x="7807539" y="2049184"/>
              <a:ext cx="87207" cy="4433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B47DB54C-A957-4B4D-8A66-2B12CAD521A3}"/>
                </a:ext>
              </a:extLst>
            </p:cNvPr>
            <p:cNvSpPr/>
            <p:nvPr/>
          </p:nvSpPr>
          <p:spPr bwMode="auto">
            <a:xfrm rot="20219549" flipH="1">
              <a:off x="7978820" y="2049184"/>
              <a:ext cx="87207" cy="4433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5151B1B2-4DC0-4564-B68F-06CF93388C85}"/>
              </a:ext>
            </a:extLst>
          </p:cNvPr>
          <p:cNvGrpSpPr/>
          <p:nvPr/>
        </p:nvGrpSpPr>
        <p:grpSpPr>
          <a:xfrm>
            <a:off x="3738028" y="1003346"/>
            <a:ext cx="2437348" cy="2385674"/>
            <a:chOff x="3738028" y="1003346"/>
            <a:chExt cx="2437348" cy="2385674"/>
          </a:xfrm>
        </p:grpSpPr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D513D5A0-E358-46F3-884B-B2D9AF3FC167}"/>
                </a:ext>
              </a:extLst>
            </p:cNvPr>
            <p:cNvSpPr/>
            <p:nvPr/>
          </p:nvSpPr>
          <p:spPr bwMode="auto">
            <a:xfrm>
              <a:off x="3738028" y="1003346"/>
              <a:ext cx="2437348" cy="238567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878A3258-315E-43D3-A279-DF6CEB489E78}"/>
                </a:ext>
              </a:extLst>
            </p:cNvPr>
            <p:cNvSpPr/>
            <p:nvPr/>
          </p:nvSpPr>
          <p:spPr>
            <a:xfrm>
              <a:off x="4256171" y="1191855"/>
              <a:ext cx="1378724" cy="2049750"/>
            </a:xfrm>
            <a:custGeom>
              <a:avLst/>
              <a:gdLst>
                <a:gd name="connsiteX0" fmla="*/ 687742 w 1378724"/>
                <a:gd name="connsiteY0" fmla="*/ 0 h 2049750"/>
                <a:gd name="connsiteX1" fmla="*/ 1317599 w 1378724"/>
                <a:gd name="connsiteY1" fmla="*/ 609591 h 2049750"/>
                <a:gd name="connsiteX2" fmla="*/ 1316297 w 1378724"/>
                <a:gd name="connsiteY2" fmla="*/ 626251 h 2049750"/>
                <a:gd name="connsiteX3" fmla="*/ 1330273 w 1378724"/>
                <a:gd name="connsiteY3" fmla="*/ 637397 h 2049750"/>
                <a:gd name="connsiteX4" fmla="*/ 1368692 w 1378724"/>
                <a:gd name="connsiteY4" fmla="*/ 849924 h 2049750"/>
                <a:gd name="connsiteX5" fmla="*/ 1168139 w 1378724"/>
                <a:gd name="connsiteY5" fmla="*/ 1015665 h 2049750"/>
                <a:gd name="connsiteX6" fmla="*/ 1158065 w 1378724"/>
                <a:gd name="connsiteY6" fmla="*/ 1011376 h 2049750"/>
                <a:gd name="connsiteX7" fmla="*/ 1143707 w 1378724"/>
                <a:gd name="connsiteY7" fmla="*/ 1028217 h 2049750"/>
                <a:gd name="connsiteX8" fmla="*/ 1130606 w 1378724"/>
                <a:gd name="connsiteY8" fmla="*/ 1054849 h 2049750"/>
                <a:gd name="connsiteX9" fmla="*/ 884479 w 1378724"/>
                <a:gd name="connsiteY9" fmla="*/ 1273005 h 2049750"/>
                <a:gd name="connsiteX10" fmla="*/ 822704 w 1378724"/>
                <a:gd name="connsiteY10" fmla="*/ 1295120 h 2049750"/>
                <a:gd name="connsiteX11" fmla="*/ 837676 w 1378724"/>
                <a:gd name="connsiteY11" fmla="*/ 1441155 h 2049750"/>
                <a:gd name="connsiteX12" fmla="*/ 1075132 w 1378724"/>
                <a:gd name="connsiteY12" fmla="*/ 1441155 h 2049750"/>
                <a:gd name="connsiteX13" fmla="*/ 1298687 w 1378724"/>
                <a:gd name="connsiteY13" fmla="*/ 1664709 h 2049750"/>
                <a:gd name="connsiteX14" fmla="*/ 1298687 w 1378724"/>
                <a:gd name="connsiteY14" fmla="*/ 1765542 h 2049750"/>
                <a:gd name="connsiteX15" fmla="*/ 1299284 w 1378724"/>
                <a:gd name="connsiteY15" fmla="*/ 1765542 h 2049750"/>
                <a:gd name="connsiteX16" fmla="*/ 1299284 w 1378724"/>
                <a:gd name="connsiteY16" fmla="*/ 2049750 h 2049750"/>
                <a:gd name="connsiteX17" fmla="*/ 92369 w 1378724"/>
                <a:gd name="connsiteY17" fmla="*/ 2049750 h 2049750"/>
                <a:gd name="connsiteX18" fmla="*/ 92369 w 1378724"/>
                <a:gd name="connsiteY18" fmla="*/ 1765542 h 2049750"/>
                <a:gd name="connsiteX19" fmla="*/ 93837 w 1378724"/>
                <a:gd name="connsiteY19" fmla="*/ 1765542 h 2049750"/>
                <a:gd name="connsiteX20" fmla="*/ 93837 w 1378724"/>
                <a:gd name="connsiteY20" fmla="*/ 1664709 h 2049750"/>
                <a:gd name="connsiteX21" fmla="*/ 317392 w 1378724"/>
                <a:gd name="connsiteY21" fmla="*/ 1441155 h 2049750"/>
                <a:gd name="connsiteX22" fmla="*/ 541047 w 1378724"/>
                <a:gd name="connsiteY22" fmla="*/ 1441155 h 2049750"/>
                <a:gd name="connsiteX23" fmla="*/ 556020 w 1378724"/>
                <a:gd name="connsiteY23" fmla="*/ 1295120 h 2049750"/>
                <a:gd name="connsiteX24" fmla="*/ 494247 w 1378724"/>
                <a:gd name="connsiteY24" fmla="*/ 1273005 h 2049750"/>
                <a:gd name="connsiteX25" fmla="*/ 248119 w 1378724"/>
                <a:gd name="connsiteY25" fmla="*/ 1054849 h 2049750"/>
                <a:gd name="connsiteX26" fmla="*/ 239442 w 1378724"/>
                <a:gd name="connsiteY26" fmla="*/ 1037209 h 2049750"/>
                <a:gd name="connsiteX27" fmla="*/ 218282 w 1378724"/>
                <a:gd name="connsiteY27" fmla="*/ 1012387 h 2049750"/>
                <a:gd name="connsiteX28" fmla="*/ 210586 w 1378724"/>
                <a:gd name="connsiteY28" fmla="*/ 1015665 h 2049750"/>
                <a:gd name="connsiteX29" fmla="*/ 10032 w 1378724"/>
                <a:gd name="connsiteY29" fmla="*/ 849923 h 2049750"/>
                <a:gd name="connsiteX30" fmla="*/ 48451 w 1378724"/>
                <a:gd name="connsiteY30" fmla="*/ 637397 h 2049750"/>
                <a:gd name="connsiteX31" fmla="*/ 59376 w 1378724"/>
                <a:gd name="connsiteY31" fmla="*/ 628683 h 2049750"/>
                <a:gd name="connsiteX32" fmla="*/ 57884 w 1378724"/>
                <a:gd name="connsiteY32" fmla="*/ 609591 h 2049750"/>
                <a:gd name="connsiteX33" fmla="*/ 687742 w 1378724"/>
                <a:gd name="connsiteY33" fmla="*/ 0 h 204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78724" h="2049750">
                  <a:moveTo>
                    <a:pt x="687742" y="0"/>
                  </a:moveTo>
                  <a:cubicBezTo>
                    <a:pt x="1035603" y="0"/>
                    <a:pt x="1317599" y="272923"/>
                    <a:pt x="1317599" y="609591"/>
                  </a:cubicBezTo>
                  <a:lnTo>
                    <a:pt x="1316297" y="626251"/>
                  </a:lnTo>
                  <a:lnTo>
                    <a:pt x="1330273" y="637397"/>
                  </a:lnTo>
                  <a:cubicBezTo>
                    <a:pt x="1374231" y="682495"/>
                    <a:pt x="1391420" y="765102"/>
                    <a:pt x="1368692" y="849924"/>
                  </a:cubicBezTo>
                  <a:cubicBezTo>
                    <a:pt x="1338388" y="963019"/>
                    <a:pt x="1248597" y="1037224"/>
                    <a:pt x="1168139" y="1015665"/>
                  </a:cubicBezTo>
                  <a:lnTo>
                    <a:pt x="1158065" y="1011376"/>
                  </a:lnTo>
                  <a:lnTo>
                    <a:pt x="1143707" y="1028217"/>
                  </a:lnTo>
                  <a:lnTo>
                    <a:pt x="1130606" y="1054849"/>
                  </a:lnTo>
                  <a:cubicBezTo>
                    <a:pt x="1070840" y="1152470"/>
                    <a:pt x="985170" y="1229191"/>
                    <a:pt x="884479" y="1273005"/>
                  </a:cubicBezTo>
                  <a:lnTo>
                    <a:pt x="822704" y="1295120"/>
                  </a:lnTo>
                  <a:lnTo>
                    <a:pt x="837676" y="1441155"/>
                  </a:lnTo>
                  <a:lnTo>
                    <a:pt x="1075132" y="1441155"/>
                  </a:lnTo>
                  <a:cubicBezTo>
                    <a:pt x="1198598" y="1441155"/>
                    <a:pt x="1298687" y="1541244"/>
                    <a:pt x="1298687" y="1664709"/>
                  </a:cubicBezTo>
                  <a:lnTo>
                    <a:pt x="1298687" y="1765542"/>
                  </a:lnTo>
                  <a:lnTo>
                    <a:pt x="1299284" y="1765542"/>
                  </a:lnTo>
                  <a:lnTo>
                    <a:pt x="1299284" y="2049750"/>
                  </a:lnTo>
                  <a:lnTo>
                    <a:pt x="92369" y="2049750"/>
                  </a:lnTo>
                  <a:lnTo>
                    <a:pt x="92369" y="1765542"/>
                  </a:lnTo>
                  <a:lnTo>
                    <a:pt x="93837" y="1765542"/>
                  </a:lnTo>
                  <a:lnTo>
                    <a:pt x="93837" y="1664709"/>
                  </a:lnTo>
                  <a:cubicBezTo>
                    <a:pt x="93837" y="1541244"/>
                    <a:pt x="193926" y="1441155"/>
                    <a:pt x="317392" y="1441155"/>
                  </a:cubicBezTo>
                  <a:lnTo>
                    <a:pt x="541047" y="1441155"/>
                  </a:lnTo>
                  <a:lnTo>
                    <a:pt x="556020" y="1295120"/>
                  </a:lnTo>
                  <a:lnTo>
                    <a:pt x="494247" y="1273005"/>
                  </a:lnTo>
                  <a:cubicBezTo>
                    <a:pt x="393556" y="1229191"/>
                    <a:pt x="307886" y="1152470"/>
                    <a:pt x="248119" y="1054849"/>
                  </a:cubicBezTo>
                  <a:lnTo>
                    <a:pt x="239442" y="1037209"/>
                  </a:lnTo>
                  <a:lnTo>
                    <a:pt x="218282" y="1012387"/>
                  </a:lnTo>
                  <a:lnTo>
                    <a:pt x="210586" y="1015665"/>
                  </a:lnTo>
                  <a:cubicBezTo>
                    <a:pt x="130127" y="1037223"/>
                    <a:pt x="40336" y="963018"/>
                    <a:pt x="10032" y="849923"/>
                  </a:cubicBezTo>
                  <a:cubicBezTo>
                    <a:pt x="-12696" y="765102"/>
                    <a:pt x="4492" y="682494"/>
                    <a:pt x="48451" y="637397"/>
                  </a:cubicBezTo>
                  <a:lnTo>
                    <a:pt x="59376" y="628683"/>
                  </a:lnTo>
                  <a:lnTo>
                    <a:pt x="57884" y="609591"/>
                  </a:lnTo>
                  <a:cubicBezTo>
                    <a:pt x="57884" y="272923"/>
                    <a:pt x="339881" y="0"/>
                    <a:pt x="68774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8" name="円: 塗りつぶしなし 107">
              <a:extLst>
                <a:ext uri="{FF2B5EF4-FFF2-40B4-BE49-F238E27FC236}">
                  <a16:creationId xmlns:a16="http://schemas.microsoft.com/office/drawing/2014/main" id="{53A7A213-6222-4679-BCBC-9464EE91368B}"/>
                </a:ext>
              </a:extLst>
            </p:cNvPr>
            <p:cNvSpPr/>
            <p:nvPr/>
          </p:nvSpPr>
          <p:spPr bwMode="auto">
            <a:xfrm>
              <a:off x="4181853" y="1762094"/>
              <a:ext cx="283204" cy="668213"/>
            </a:xfrm>
            <a:prstGeom prst="donut">
              <a:avLst>
                <a:gd name="adj" fmla="val 1592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F49EA117-69F8-4072-B62E-BE265E74A0CE}"/>
                </a:ext>
              </a:extLst>
            </p:cNvPr>
            <p:cNvSpPr/>
            <p:nvPr/>
          </p:nvSpPr>
          <p:spPr bwMode="auto">
            <a:xfrm rot="20238681" flipH="1">
              <a:off x="4190587" y="1826698"/>
              <a:ext cx="185545" cy="308694"/>
            </a:xfrm>
            <a:custGeom>
              <a:avLst/>
              <a:gdLst>
                <a:gd name="connsiteX0" fmla="*/ 0 w 206366"/>
                <a:gd name="connsiteY0" fmla="*/ 1285 h 343334"/>
                <a:gd name="connsiteX1" fmla="*/ 24890 w 206366"/>
                <a:gd name="connsiteY1" fmla="*/ 47477 h 343334"/>
                <a:gd name="connsiteX2" fmla="*/ 82534 w 206366"/>
                <a:gd name="connsiteY2" fmla="*/ 330225 h 343334"/>
                <a:gd name="connsiteX3" fmla="*/ 81326 w 206366"/>
                <a:gd name="connsiteY3" fmla="*/ 343334 h 343334"/>
                <a:gd name="connsiteX4" fmla="*/ 199726 w 206366"/>
                <a:gd name="connsiteY4" fmla="*/ 293834 h 343334"/>
                <a:gd name="connsiteX5" fmla="*/ 206366 w 206366"/>
                <a:gd name="connsiteY5" fmla="*/ 251688 h 343334"/>
                <a:gd name="connsiteX6" fmla="*/ 9946 w 206366"/>
                <a:gd name="connsiteY6" fmla="*/ 0 h 34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366" h="343334">
                  <a:moveTo>
                    <a:pt x="0" y="1285"/>
                  </a:moveTo>
                  <a:lnTo>
                    <a:pt x="24890" y="47477"/>
                  </a:lnTo>
                  <a:cubicBezTo>
                    <a:pt x="63625" y="140126"/>
                    <a:pt x="82168" y="236065"/>
                    <a:pt x="82534" y="330225"/>
                  </a:cubicBezTo>
                  <a:lnTo>
                    <a:pt x="81326" y="343334"/>
                  </a:lnTo>
                  <a:lnTo>
                    <a:pt x="199726" y="293834"/>
                  </a:lnTo>
                  <a:lnTo>
                    <a:pt x="206366" y="251688"/>
                  </a:lnTo>
                  <a:cubicBezTo>
                    <a:pt x="206366" y="112685"/>
                    <a:pt x="118426" y="0"/>
                    <a:pt x="994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9" name="円: 塗りつぶしなし 118">
              <a:extLst>
                <a:ext uri="{FF2B5EF4-FFF2-40B4-BE49-F238E27FC236}">
                  <a16:creationId xmlns:a16="http://schemas.microsoft.com/office/drawing/2014/main" id="{C3E4362C-F208-4AD7-ACB8-367D7A7BB632}"/>
                </a:ext>
              </a:extLst>
            </p:cNvPr>
            <p:cNvSpPr/>
            <p:nvPr/>
          </p:nvSpPr>
          <p:spPr bwMode="auto">
            <a:xfrm>
              <a:off x="4181853" y="2421682"/>
              <a:ext cx="283204" cy="668213"/>
            </a:xfrm>
            <a:prstGeom prst="donut">
              <a:avLst>
                <a:gd name="adj" fmla="val 1592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0" name="四角形: 角を丸くする 119">
              <a:extLst>
                <a:ext uri="{FF2B5EF4-FFF2-40B4-BE49-F238E27FC236}">
                  <a16:creationId xmlns:a16="http://schemas.microsoft.com/office/drawing/2014/main" id="{F1CF0E5C-CDA1-414A-839C-ABE974ACACC5}"/>
                </a:ext>
              </a:extLst>
            </p:cNvPr>
            <p:cNvSpPr/>
            <p:nvPr/>
          </p:nvSpPr>
          <p:spPr bwMode="auto">
            <a:xfrm>
              <a:off x="4100054" y="2100879"/>
              <a:ext cx="465956" cy="654910"/>
            </a:xfrm>
            <a:prstGeom prst="roundRect">
              <a:avLst>
                <a:gd name="adj" fmla="val 22181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pptxg82_マスク着用、間違った着用マーク</dc:title>
  <dc:subject>pptxg82_マスク着用、間違った着用マーク</dc:subject>
  <dc:creator>でじけろお</dc:creator>
  <cp:revision>1</cp:revision>
  <dcterms:created xsi:type="dcterms:W3CDTF">2018-05-20T00:31:01Z</dcterms:created>
  <dcterms:modified xsi:type="dcterms:W3CDTF">2021-04-01T07:46:43Z</dcterms:modified>
  <cp:version>1</cp:version>
</cp:coreProperties>
</file>